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812" autoAdjust="0"/>
  </p:normalViewPr>
  <p:slideViewPr>
    <p:cSldViewPr snapToGrid="0" snapToObjects="1">
      <p:cViewPr varScale="1">
        <p:scale>
          <a:sx n="68" d="100"/>
          <a:sy n="6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BE-449C-B9C4-43E6EAC74025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6.5097100000000001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0.57342000000000004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5.3503800000000004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1.2766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11.157030000000001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16CE98C-6894-40B6-9C38-CD72ED9B7E6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9B86EBB-97EF-4BB1-8230-BCD38756B12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0A179D-9DB6-4A6C-A84D-23A4A80342B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80-449C-B75C-11DC57E014FA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C0B9533-32D5-4A1C-A799-7F1C875AEE3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6C11C8C-9E4B-4A85-B4BD-114B1F24E69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9174432-F8E8-4DF6-B2AB-821B41AAE2C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77D9726-E679-479A-AA15-027B59E9801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AE8A98AE-9C2C-4CBB-B056-781C325B3F64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1ACDB7BF-F86B-48BF-8139-9AA016EF0653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E4D98D17-A151-4767-BC86-A2B66DFABB00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F35C604F-E7BD-4CEE-95D5-7F0117D0B347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1300" b="1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SL19_14}}</a:t>
            </a:r>
            <a:r>
              <a:rPr lang="ko-KR" altLang="en-US" sz="1300" b="1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4584713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34699143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1219201"/>
            <a:ext cx="6510130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1185333"/>
            <a:ext cx="6510130" cy="49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7333</TotalTime>
  <Words>1519</Words>
  <Application>Microsoft Office PowerPoint</Application>
  <PresentationFormat>와이드스크린</PresentationFormat>
  <Paragraphs>447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1295</cp:revision>
  <dcterms:created xsi:type="dcterms:W3CDTF">2025-10-15T03:48:02Z</dcterms:created>
  <dcterms:modified xsi:type="dcterms:W3CDTF">2025-10-30T05:13:38Z</dcterms:modified>
</cp:coreProperties>
</file>