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812" autoAdjust="0"/>
  </p:normalViewPr>
  <p:slideViewPr>
    <p:cSldViewPr snapToGrid="0" snapToObjects="1">
      <p:cViewPr varScale="1">
        <p:scale>
          <a:sx n="68" d="100"/>
          <a:sy n="68" d="100"/>
        </p:scale>
        <p:origin x="141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90E-4C10-8FB3-8A570A41BFA2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6.5097100000000001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0.57342000000000004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5.3503800000000004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1.2766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11.157030000000001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0386D3C-7EE8-4367-907A-E7EE7037FDE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95CE47B-3CBA-43B5-B184-ED8FC6BAA8A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E46543E-46EE-4AE2-B0F2-EE4BF91F6B0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79-41D9-9FD8-00FFEC65F4CA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79-41D9-9FD8-00FFEC65F4CA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79-41D9-9FD8-00FFEC65F4CA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79-41D9-9FD8-00FFEC65F4CA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3B79-41D9-9FD8-00FFEC65F4CA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3B79-41D9-9FD8-00FFEC65F4CA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3B79-41D9-9FD8-00FFEC65F4CA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3B79-41D9-9FD8-00FFEC65F4CA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3B79-41D9-9FD8-00FFEC65F4CA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3B79-41D9-9FD8-00FFEC65F4CA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3B79-41D9-9FD8-00FFEC65F4CA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3B79-41D9-9FD8-00FFEC65F4CA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3B79-41D9-9FD8-00FFEC65F4CA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3B79-41D9-9FD8-00FFEC65F4CA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3B79-41D9-9FD8-00FFEC65F4CA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3B79-41D9-9FD8-00FFEC65F4CA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3B79-41D9-9FD8-00FFEC65F4CA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3B79-41D9-9FD8-00FFEC65F4CA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3B79-41D9-9FD8-00FFEC65F4CA}"/>
              </c:ext>
            </c:extLst>
          </c:dPt>
          <c:dPt>
            <c:idx val="3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3B79-41D9-9FD8-00FFEC65F4CA}"/>
              </c:ext>
            </c:extLst>
          </c:dPt>
          <c:dPt>
            <c:idx val="4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3B79-41D9-9FD8-00FFEC65F4CA}"/>
              </c:ext>
            </c:extLst>
          </c:dPt>
          <c:dPt>
            <c:idx val="5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3B79-41D9-9FD8-00FFEC65F4CA}"/>
              </c:ext>
            </c:extLst>
          </c:dPt>
          <c:dPt>
            <c:idx val="6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3B79-41D9-9FD8-00FFEC65F4CA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3B79-41D9-9FD8-00FFEC65F4CA}"/>
              </c:ext>
            </c:extLst>
          </c:dPt>
          <c:dPt>
            <c:idx val="8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3B79-41D9-9FD8-00FFEC65F4CA}"/>
              </c:ext>
            </c:extLst>
          </c:dPt>
          <c:dPt>
            <c:idx val="9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3B79-41D9-9FD8-00FFEC65F4CA}"/>
              </c:ext>
            </c:extLst>
          </c:dPt>
          <c:dPt>
            <c:idx val="10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3B79-41D9-9FD8-00FFEC65F4CA}"/>
              </c:ext>
            </c:extLst>
          </c:dPt>
          <c:dPt>
            <c:idx val="1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3B79-41D9-9FD8-00FFEC65F4CA}"/>
              </c:ext>
            </c:extLst>
          </c:dPt>
          <c:dPt>
            <c:idx val="12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3B79-41D9-9FD8-00FFEC65F4CA}"/>
              </c:ext>
            </c:extLst>
          </c:dPt>
          <c:dPt>
            <c:idx val="13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3B79-41D9-9FD8-00FFEC65F4CA}"/>
              </c:ext>
            </c:extLst>
          </c:dPt>
          <c:dPt>
            <c:idx val="14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3B79-41D9-9FD8-00FFEC65F4CA}"/>
              </c:ext>
            </c:extLst>
          </c:dPt>
          <c:dPt>
            <c:idx val="15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3B79-41D9-9FD8-00FFEC65F4CA}"/>
              </c:ext>
            </c:extLst>
          </c:dPt>
          <c:dPt>
            <c:idx val="16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3B79-41D9-9FD8-00FFEC65F4CA}"/>
              </c:ext>
            </c:extLst>
          </c:dPt>
          <c:dPt>
            <c:idx val="17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3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3B79-41D9-9FD8-00FFEC65F4CA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9F-4839-B87E-C9128F1FA46E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FDE71F4-F5CA-494E-B6D3-405EB1D57D3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B8AC580-5A36-4AB8-BD21-DD06FFD6F76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79FD7C9-4725-41B1-90F2-A50C7E72212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B4A2465-5787-463C-B58C-1A653207766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6C30D7B8-0469-4874-8733-AEB49E0DA5BA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1AA8362A-D070-4531-BF20-A58DACC2F0A0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E3DC7EA5-9EF2-41C7-B75C-BF7535BCE04E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56CA48D6-66BA-4F20-9A7A-6D013068A6C6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1300" b="1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SL19_14}}</a:t>
            </a:r>
            <a:r>
              <a:rPr lang="ko-KR" altLang="en-US" sz="1300" b="1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8105335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29676880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1219201"/>
            <a:ext cx="6510130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1185333"/>
            <a:ext cx="6510130" cy="498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7337</TotalTime>
  <Words>1519</Words>
  <Application>Microsoft Office PowerPoint</Application>
  <PresentationFormat>와이드스크린</PresentationFormat>
  <Paragraphs>447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1296</cp:revision>
  <dcterms:created xsi:type="dcterms:W3CDTF">2025-10-15T03:48:02Z</dcterms:created>
  <dcterms:modified xsi:type="dcterms:W3CDTF">2025-10-30T05:37:31Z</dcterms:modified>
</cp:coreProperties>
</file>