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 autoAdjust="0"/>
    <p:restoredTop sz="87812" autoAdjust="0"/>
  </p:normalViewPr>
  <p:slideViewPr>
    <p:cSldViewPr snapToGrid="0" snapToObjects="1">
      <p:cViewPr varScale="1">
        <p:scale>
          <a:sx n="91" d="100"/>
          <a:sy n="91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D4-4243-9B50-A3D01E2A1CD2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C0929C-8F97-446B-9C5A-717E60A6E58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31407E9-9057-4AC8-AC9D-F3659F47029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7FF58CB-E5FD-4BBD-8D19-46166A9593A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5E-405F-BCA3-2E8E2C8630DC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63E078F-508E-4DDF-BBF2-854D115B72C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12B72F0-83B5-47D2-A9EE-5B98759A174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032F5BF-EE85-4FA8-99E6-C07F9D73AB0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236156B-5C28-4D59-ACA1-1E11CD64A4E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042C56D9-1302-4D81-89F2-678239CB106E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1A09A0DB-109B-414C-B4B5-8400A86697C4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612248F0-5E84-466E-A789-BE5D3CBFC1AE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9104FE38-3EEC-4A23-8DC6-CD5DC273F6C8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SL19_14}}</a:t>
            </a:r>
            <a:r>
              <a:rPr lang="ko-KR" alt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80515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97200748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219201"/>
            <a:ext cx="6510130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185333"/>
            <a:ext cx="6510130" cy="49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7334</TotalTime>
  <Words>1519</Words>
  <Application>Microsoft Office PowerPoint</Application>
  <PresentationFormat>와이드스크린</PresentationFormat>
  <Paragraphs>447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1296</cp:revision>
  <dcterms:created xsi:type="dcterms:W3CDTF">2025-10-15T03:48:02Z</dcterms:created>
  <dcterms:modified xsi:type="dcterms:W3CDTF">2025-10-30T05:39:34Z</dcterms:modified>
</cp:coreProperties>
</file>