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 varScale="1">
        <p:scale>
          <a:sx n="68" d="100"/>
          <a:sy n="68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6D8-45DF-91F6-B6DDC03A1C28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A565459-955D-4E5A-B0E8-3029C8E42EE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8CB2D56-8315-4A83-A0E6-E18BB1EE99E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5903FD9-8054-4DF1-8E43-B455F4E91E8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3E-475C-BD23-5AEB2E736554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93E-475C-BD23-5AEB2E736554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93E-475C-BD23-5AEB2E736554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93E-475C-BD23-5AEB2E736554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93E-475C-BD23-5AEB2E736554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93E-475C-BD23-5AEB2E736554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93E-475C-BD23-5AEB2E736554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93E-475C-BD23-5AEB2E736554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93E-475C-BD23-5AEB2E736554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93E-475C-BD23-5AEB2E736554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93E-475C-BD23-5AEB2E736554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93E-475C-BD23-5AEB2E736554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93E-475C-BD23-5AEB2E736554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93E-475C-BD23-5AEB2E736554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93E-475C-BD23-5AEB2E736554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93E-475C-BD23-5AEB2E736554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93E-475C-BD23-5AEB2E736554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293E-475C-BD23-5AEB2E736554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293E-475C-BD23-5AEB2E73655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293E-475C-BD23-5AEB2E73655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293E-475C-BD23-5AEB2E73655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293E-475C-BD23-5AEB2E73655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293E-475C-BD23-5AEB2E73655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293E-475C-BD23-5AEB2E736554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293E-475C-BD23-5AEB2E73655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293E-475C-BD23-5AEB2E736554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293E-475C-BD23-5AEB2E736554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293E-475C-BD23-5AEB2E736554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293E-475C-BD23-5AEB2E736554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293E-475C-BD23-5AEB2E736554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293E-475C-BD23-5AEB2E736554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293E-475C-BD23-5AEB2E736554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293E-475C-BD23-5AEB2E736554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293E-475C-BD23-5AEB2E736554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7-4D7F-9F14-F8CB59F312DA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F357012-81F9-4796-BBB5-4C950C74F5C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027A995-EB3F-495F-BCD9-558B28CF595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4DAA8F8-9ACB-438C-BD94-9A5798D69A2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7512AB4-C3B5-43B6-832F-71DF15C9968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7EEAD7E8-D8DE-40A2-8AE2-B6C8A772F380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9F9F169E-009F-4C5B-9143-F0F8C7465304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502F302-ECCC-4C7F-B75E-F500170712C3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39AA97D9-533B-4E46-92D2-A8AE8A2AB3EE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SL19_14}}</a:t>
            </a:r>
            <a:r>
              <a:rPr lang="ko-KR" altLang="en-US" sz="1300" b="1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13757615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78771555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219201"/>
            <a:ext cx="6510130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185333"/>
            <a:ext cx="6510130" cy="49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7348</TotalTime>
  <Words>1519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1297</cp:revision>
  <dcterms:created xsi:type="dcterms:W3CDTF">2025-10-15T03:48:02Z</dcterms:created>
  <dcterms:modified xsi:type="dcterms:W3CDTF">2025-10-30T06:13:09Z</dcterms:modified>
</cp:coreProperties>
</file>