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4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289" r:id="rId23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103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2.6364000000000001</c:v>
                </c:pt>
                <c:pt idx="1">
                  <c:v>0.79469999999999996</c:v>
                </c:pt>
                <c:pt idx="2">
                  <c:v>24.645399999999999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-69.86</c:v>
                </c:pt>
                <c:pt idx="2">
                  <c:v>3001.22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8C3-4E7D-9257-C1B5A35AFDEE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24062</c:v>
                </c:pt>
                <c:pt idx="1">
                  <c:v>21911</c:v>
                </c:pt>
                <c:pt idx="2">
                  <c:v>32918</c:v>
                </c:pt>
                <c:pt idx="3">
                  <c:v>61510</c:v>
                </c:pt>
                <c:pt idx="4">
                  <c:v>65331</c:v>
                </c:pt>
                <c:pt idx="5">
                  <c:v>40722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6022.65</c:v>
                </c:pt>
                <c:pt idx="1">
                  <c:v>2837.13</c:v>
                </c:pt>
                <c:pt idx="2">
                  <c:v>1155.93</c:v>
                </c:pt>
                <c:pt idx="3">
                  <c:v>5055.91</c:v>
                </c:pt>
                <c:pt idx="4">
                  <c:v>3711.61</c:v>
                </c:pt>
                <c:pt idx="5">
                  <c:v>3078.92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0.58873750000000002</c:v>
                </c:pt>
                <c:pt idx="1">
                  <c:v>8.27875E-2</c:v>
                </c:pt>
                <c:pt idx="2">
                  <c:v>9.4437499999999994E-2</c:v>
                </c:pt>
                <c:pt idx="3">
                  <c:v>0.10355</c:v>
                </c:pt>
                <c:pt idx="4">
                  <c:v>0.1123625</c:v>
                </c:pt>
                <c:pt idx="5">
                  <c:v>0.117025</c:v>
                </c:pt>
                <c:pt idx="6">
                  <c:v>0.1214375</c:v>
                </c:pt>
                <c:pt idx="7">
                  <c:v>0.12280000000000001</c:v>
                </c:pt>
                <c:pt idx="8">
                  <c:v>0.1233875</c:v>
                </c:pt>
                <c:pt idx="9">
                  <c:v>0.1215</c:v>
                </c:pt>
                <c:pt idx="10">
                  <c:v>0.1214375</c:v>
                </c:pt>
                <c:pt idx="11">
                  <c:v>0.1156375</c:v>
                </c:pt>
                <c:pt idx="12">
                  <c:v>0.110675</c:v>
                </c:pt>
                <c:pt idx="13">
                  <c:v>0.10653749999999999</c:v>
                </c:pt>
                <c:pt idx="14">
                  <c:v>0.10337499999999999</c:v>
                </c:pt>
                <c:pt idx="15">
                  <c:v>9.6975000000000006E-2</c:v>
                </c:pt>
                <c:pt idx="16">
                  <c:v>8.9262499999999995E-2</c:v>
                </c:pt>
                <c:pt idx="17">
                  <c:v>8.2150000000000001E-2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0.64385000000000003</c:v>
                </c:pt>
                <c:pt idx="1">
                  <c:v>9.2350000000000002E-2</c:v>
                </c:pt>
                <c:pt idx="2">
                  <c:v>9.98E-2</c:v>
                </c:pt>
                <c:pt idx="3">
                  <c:v>0.1101</c:v>
                </c:pt>
                <c:pt idx="4">
                  <c:v>0.11815000000000001</c:v>
                </c:pt>
                <c:pt idx="5">
                  <c:v>0.12379999999999999</c:v>
                </c:pt>
                <c:pt idx="6">
                  <c:v>0.13439999999999999</c:v>
                </c:pt>
                <c:pt idx="7">
                  <c:v>0.13919999999999999</c:v>
                </c:pt>
                <c:pt idx="8">
                  <c:v>0.13405</c:v>
                </c:pt>
                <c:pt idx="9">
                  <c:v>0.13159999999999999</c:v>
                </c:pt>
                <c:pt idx="10">
                  <c:v>0.13125000000000001</c:v>
                </c:pt>
                <c:pt idx="11">
                  <c:v>0.13395000000000001</c:v>
                </c:pt>
                <c:pt idx="12">
                  <c:v>0.128</c:v>
                </c:pt>
                <c:pt idx="13">
                  <c:v>0.1258</c:v>
                </c:pt>
                <c:pt idx="14">
                  <c:v>0.12064999999999999</c:v>
                </c:pt>
                <c:pt idx="15">
                  <c:v>0.10829999999999999</c:v>
                </c:pt>
                <c:pt idx="16">
                  <c:v>0.1002</c:v>
                </c:pt>
                <c:pt idx="17">
                  <c:v>9.0749999999999997E-2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DA1BF1B-E97D-4FFA-9D5E-E5A9D947356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C3FE226-DA2A-45F9-86A0-1720C0AE541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0.57547000000000004</c:v>
                </c:pt>
                <c:pt idx="1">
                  <c:v>0.54432999999999998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0.27753</c:v>
                </c:pt>
                <c:pt idx="1">
                  <c:v>0.25947999999999999</c:v>
                </c:pt>
                <c:pt idx="2">
                  <c:v>0.22253999999999999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DE68464-C96F-43CC-A3D1-B62B776E454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EB81244-BD20-4502-900C-EBFEB80CA26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E7DAB69D-1680-41BD-AFEF-3FA79AF204E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0.25427</c:v>
                </c:pt>
                <c:pt idx="1">
                  <c:v>0.77649000000000001</c:v>
                </c:pt>
                <c:pt idx="2">
                  <c:v>8.9090000000000003E-2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6.8849999999999995E-2</c:v>
                </c:pt>
                <c:pt idx="1">
                  <c:v>0.12311</c:v>
                </c:pt>
                <c:pt idx="2">
                  <c:v>0.10458000000000001</c:v>
                </c:pt>
                <c:pt idx="3">
                  <c:v>9.1689999999999994E-2</c:v>
                </c:pt>
                <c:pt idx="4">
                  <c:v>0.14202999999999999</c:v>
                </c:pt>
                <c:pt idx="5">
                  <c:v>0.154</c:v>
                </c:pt>
                <c:pt idx="6">
                  <c:v>0.14727000000000001</c:v>
                </c:pt>
                <c:pt idx="7">
                  <c:v>7.3529999999999998E-2</c:v>
                </c:pt>
                <c:pt idx="8">
                  <c:v>9.4619999999999996E-2</c:v>
                </c:pt>
                <c:pt idx="9">
                  <c:v>0.12010999999999999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1.53834</c:v>
                </c:pt>
                <c:pt idx="1">
                  <c:v>1.3581399999999999</c:v>
                </c:pt>
                <c:pt idx="2">
                  <c:v>1.1197900000000001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-11.71</c:v>
                </c:pt>
                <c:pt idx="2">
                  <c:v>-17.55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  <c:pt idx="5">
                  <c:v>2.1010000000000001E-2</c:v>
                </c:pt>
                <c:pt idx="6">
                  <c:v>9.4800000000000006E-3</c:v>
                </c:pt>
                <c:pt idx="7">
                  <c:v>1.81E-3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1684</c:v>
                </c:pt>
                <c:pt idx="1">
                  <c:v>885</c:v>
                </c:pt>
                <c:pt idx="2">
                  <c:v>1614</c:v>
                </c:pt>
                <c:pt idx="3">
                  <c:v>570</c:v>
                </c:pt>
                <c:pt idx="4">
                  <c:v>48</c:v>
                </c:pt>
                <c:pt idx="5">
                  <c:v>74</c:v>
                </c:pt>
                <c:pt idx="6">
                  <c:v>16</c:v>
                </c:pt>
                <c:pt idx="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Sheet1!$A$2:$A$9</c:f>
              <c:strCache>
                <c:ptCount val="8"/>
                <c:pt idx="0">
                  <c:v>서양식 음식점업</c:v>
                </c:pt>
                <c:pt idx="1">
                  <c:v>기념품/관광 민예품 및 장식용품 소매업</c:v>
                </c:pt>
                <c:pt idx="2">
                  <c:v>한식 일반 음식점업</c:v>
                </c:pt>
                <c:pt idx="3">
                  <c:v>일식 음식점업</c:v>
                </c:pt>
                <c:pt idx="4">
                  <c:v>의약품 및 의료용품 소매업</c:v>
                </c:pt>
                <c:pt idx="5">
                  <c:v>김밥 및 기타 간이 음식점업</c:v>
                </c:pt>
                <c:pt idx="6">
                  <c:v>의복 액세서리 및 모조 장신구 소매업</c:v>
                </c:pt>
                <c:pt idx="7">
                  <c:v>기타 비알코올 음료점업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6.6812500000000004</c:v>
                </c:pt>
                <c:pt idx="1">
                  <c:v>5.9249999999999998</c:v>
                </c:pt>
                <c:pt idx="2">
                  <c:v>3.6808788598574824</c:v>
                </c:pt>
                <c:pt idx="3">
                  <c:v>2.8391891891891894</c:v>
                </c:pt>
                <c:pt idx="4">
                  <c:v>2.1477966101694914</c:v>
                </c:pt>
                <c:pt idx="5">
                  <c:v>1.3333333333333333</c:v>
                </c:pt>
                <c:pt idx="6">
                  <c:v>1.1312500000000001</c:v>
                </c:pt>
                <c:pt idx="7">
                  <c:v>1.0500619578686492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0.33689000000000002</c:v>
                </c:pt>
                <c:pt idx="1">
                  <c:v>0.11164</c:v>
                </c:pt>
                <c:pt idx="2">
                  <c:v>6.2050000000000001E-2</c:v>
                </c:pt>
                <c:pt idx="3">
                  <c:v>3.9550000000000002E-2</c:v>
                </c:pt>
                <c:pt idx="4">
                  <c:v>1.1560000000000001E-2</c:v>
                </c:pt>
                <c:pt idx="5">
                  <c:v>8.2900000000000005E-3</c:v>
                </c:pt>
                <c:pt idx="6">
                  <c:v>4.5300000000000002E-3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0.28298000000000001</c:v>
                </c:pt>
                <c:pt idx="1">
                  <c:v>7.843E-2</c:v>
                </c:pt>
                <c:pt idx="2">
                  <c:v>0.10743</c:v>
                </c:pt>
                <c:pt idx="3">
                  <c:v>3.6459999999999999E-2</c:v>
                </c:pt>
                <c:pt idx="4">
                  <c:v>2.051E-2</c:v>
                </c:pt>
                <c:pt idx="5">
                  <c:v>1.272E-2</c:v>
                </c:pt>
                <c:pt idx="6">
                  <c:v>4.9500000000000004E-3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3.1700000000000001E-3</c:v>
                </c:pt>
                <c:pt idx="3">
                  <c:v>1.4400000000000001E-3</c:v>
                </c:pt>
                <c:pt idx="4">
                  <c:v>4.8999999999999998E-3</c:v>
                </c:pt>
                <c:pt idx="5">
                  <c:v>2.418E-2</c:v>
                </c:pt>
                <c:pt idx="6">
                  <c:v>8.0140000000000003E-2</c:v>
                </c:pt>
                <c:pt idx="7">
                  <c:v>9.6100000000000005E-2</c:v>
                </c:pt>
                <c:pt idx="8">
                  <c:v>3.031E-2</c:v>
                </c:pt>
                <c:pt idx="9">
                  <c:v>2.7089999999999999E-2</c:v>
                </c:pt>
                <c:pt idx="10">
                  <c:v>9.41E-3</c:v>
                </c:pt>
                <c:pt idx="11">
                  <c:v>3.1060000000000001E-2</c:v>
                </c:pt>
                <c:pt idx="12">
                  <c:v>0.10445</c:v>
                </c:pt>
                <c:pt idx="13">
                  <c:v>8.7260000000000004E-2</c:v>
                </c:pt>
                <c:pt idx="14">
                  <c:v>3.8629999999999998E-2</c:v>
                </c:pt>
                <c:pt idx="15">
                  <c:v>3.5430000000000003E-2</c:v>
                </c:pt>
                <c:pt idx="16">
                  <c:v>3.2239999999999998E-2</c:v>
                </c:pt>
                <c:pt idx="17">
                  <c:v>1.4069999999999999E-2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1.42E-3</c:v>
                </c:pt>
                <c:pt idx="3">
                  <c:v>2.137E-2</c:v>
                </c:pt>
                <c:pt idx="4">
                  <c:v>2.5190000000000001E-2</c:v>
                </c:pt>
                <c:pt idx="5">
                  <c:v>3.1660000000000001E-2</c:v>
                </c:pt>
                <c:pt idx="6">
                  <c:v>2.3470000000000001E-2</c:v>
                </c:pt>
                <c:pt idx="7">
                  <c:v>8.94E-3</c:v>
                </c:pt>
                <c:pt idx="8">
                  <c:v>1.5570000000000001E-2</c:v>
                </c:pt>
                <c:pt idx="9">
                  <c:v>1.538E-2</c:v>
                </c:pt>
                <c:pt idx="10">
                  <c:v>2.5590000000000002E-2</c:v>
                </c:pt>
                <c:pt idx="11">
                  <c:v>1.635E-2</c:v>
                </c:pt>
                <c:pt idx="12">
                  <c:v>5.1000000000000004E-3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3.6999999999999999E-4</c:v>
                </c:pt>
                <c:pt idx="1">
                  <c:v>5.6999999999999998E-4</c:v>
                </c:pt>
                <c:pt idx="2">
                  <c:v>6.4999999999999997E-4</c:v>
                </c:pt>
                <c:pt idx="3">
                  <c:v>2.7100000000000002E-3</c:v>
                </c:pt>
                <c:pt idx="4">
                  <c:v>7.43E-3</c:v>
                </c:pt>
                <c:pt idx="5">
                  <c:v>8.8900000000000003E-3</c:v>
                </c:pt>
                <c:pt idx="6">
                  <c:v>2.8320000000000001E-2</c:v>
                </c:pt>
                <c:pt idx="7">
                  <c:v>1.883E-2</c:v>
                </c:pt>
                <c:pt idx="8">
                  <c:v>2.469E-2</c:v>
                </c:pt>
                <c:pt idx="9">
                  <c:v>2.1139999999999999E-2</c:v>
                </c:pt>
                <c:pt idx="10">
                  <c:v>1.304E-2</c:v>
                </c:pt>
                <c:pt idx="11">
                  <c:v>9.8799999999999999E-3</c:v>
                </c:pt>
                <c:pt idx="12">
                  <c:v>9.5600000000000008E-3</c:v>
                </c:pt>
                <c:pt idx="13">
                  <c:v>8.8699999999999994E-3</c:v>
                </c:pt>
                <c:pt idx="14">
                  <c:v>5.9300000000000004E-3</c:v>
                </c:pt>
                <c:pt idx="15">
                  <c:v>8.26E-3</c:v>
                </c:pt>
                <c:pt idx="16">
                  <c:v>3.5E-4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1.8799999999999999E-3</c:v>
                </c:pt>
                <c:pt idx="3">
                  <c:v>1.8699999999999999E-3</c:v>
                </c:pt>
                <c:pt idx="4">
                  <c:v>2.4000000000000001E-4</c:v>
                </c:pt>
                <c:pt idx="5">
                  <c:v>4.3E-3</c:v>
                </c:pt>
                <c:pt idx="6">
                  <c:v>7.5399999999999998E-3</c:v>
                </c:pt>
                <c:pt idx="7">
                  <c:v>6.7600000000000004E-3</c:v>
                </c:pt>
                <c:pt idx="8">
                  <c:v>1.984E-2</c:v>
                </c:pt>
                <c:pt idx="9">
                  <c:v>7.9799999999999992E-3</c:v>
                </c:pt>
                <c:pt idx="10">
                  <c:v>4.96E-3</c:v>
                </c:pt>
                <c:pt idx="11">
                  <c:v>0</c:v>
                </c:pt>
                <c:pt idx="12">
                  <c:v>3.9699999999999996E-3</c:v>
                </c:pt>
                <c:pt idx="13">
                  <c:v>9.0500000000000008E-3</c:v>
                </c:pt>
                <c:pt idx="14">
                  <c:v>4.4099999999999999E-3</c:v>
                </c:pt>
                <c:pt idx="15">
                  <c:v>2.7399999999999998E-3</c:v>
                </c:pt>
                <c:pt idx="16">
                  <c:v>1.2999999999999999E-4</c:v>
                </c:pt>
                <c:pt idx="17">
                  <c:v>3.8000000000000002E-4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3.7799999999999999E-3</c:v>
                </c:pt>
                <c:pt idx="9">
                  <c:v>4.2599999999999999E-3</c:v>
                </c:pt>
                <c:pt idx="10">
                  <c:v>3.46E-3</c:v>
                </c:pt>
                <c:pt idx="11">
                  <c:v>8.4200000000000004E-3</c:v>
                </c:pt>
                <c:pt idx="12">
                  <c:v>2.9299999999999999E-3</c:v>
                </c:pt>
                <c:pt idx="13">
                  <c:v>9.2200000000000008E-3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317000</c:v>
                </c:pt>
                <c:pt idx="3">
                  <c:v>144000</c:v>
                </c:pt>
                <c:pt idx="4">
                  <c:v>490000</c:v>
                </c:pt>
                <c:pt idx="5">
                  <c:v>2418000</c:v>
                </c:pt>
                <c:pt idx="6">
                  <c:v>8014000</c:v>
                </c:pt>
                <c:pt idx="7">
                  <c:v>9610000</c:v>
                </c:pt>
                <c:pt idx="8">
                  <c:v>3031000</c:v>
                </c:pt>
                <c:pt idx="9">
                  <c:v>2709000</c:v>
                </c:pt>
                <c:pt idx="10">
                  <c:v>941000</c:v>
                </c:pt>
                <c:pt idx="11">
                  <c:v>3106000</c:v>
                </c:pt>
                <c:pt idx="12">
                  <c:v>10445000</c:v>
                </c:pt>
                <c:pt idx="13">
                  <c:v>8726000</c:v>
                </c:pt>
                <c:pt idx="14">
                  <c:v>3863000</c:v>
                </c:pt>
                <c:pt idx="15">
                  <c:v>3543000</c:v>
                </c:pt>
                <c:pt idx="16">
                  <c:v>3224000</c:v>
                </c:pt>
                <c:pt idx="17">
                  <c:v>1407000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37000</c:v>
                </c:pt>
                <c:pt idx="1">
                  <c:v>57000</c:v>
                </c:pt>
                <c:pt idx="2">
                  <c:v>65000</c:v>
                </c:pt>
                <c:pt idx="3">
                  <c:v>271000</c:v>
                </c:pt>
                <c:pt idx="4">
                  <c:v>743000</c:v>
                </c:pt>
                <c:pt idx="5">
                  <c:v>889000</c:v>
                </c:pt>
                <c:pt idx="6">
                  <c:v>2832000</c:v>
                </c:pt>
                <c:pt idx="7">
                  <c:v>1883000</c:v>
                </c:pt>
                <c:pt idx="8">
                  <c:v>2469000</c:v>
                </c:pt>
                <c:pt idx="9">
                  <c:v>2114000</c:v>
                </c:pt>
                <c:pt idx="10">
                  <c:v>1304000</c:v>
                </c:pt>
                <c:pt idx="11">
                  <c:v>988000</c:v>
                </c:pt>
                <c:pt idx="12">
                  <c:v>956000</c:v>
                </c:pt>
                <c:pt idx="13">
                  <c:v>887000</c:v>
                </c:pt>
                <c:pt idx="14">
                  <c:v>593000</c:v>
                </c:pt>
                <c:pt idx="15">
                  <c:v>826000</c:v>
                </c:pt>
                <c:pt idx="16">
                  <c:v>35000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142000</c:v>
                </c:pt>
                <c:pt idx="3">
                  <c:v>2137000</c:v>
                </c:pt>
                <c:pt idx="4">
                  <c:v>2519000</c:v>
                </c:pt>
                <c:pt idx="5">
                  <c:v>3166000</c:v>
                </c:pt>
                <c:pt idx="6">
                  <c:v>2347000</c:v>
                </c:pt>
                <c:pt idx="7">
                  <c:v>894000</c:v>
                </c:pt>
                <c:pt idx="8">
                  <c:v>1557000</c:v>
                </c:pt>
                <c:pt idx="9">
                  <c:v>1538000</c:v>
                </c:pt>
                <c:pt idx="10">
                  <c:v>2559000</c:v>
                </c:pt>
                <c:pt idx="11">
                  <c:v>1635000</c:v>
                </c:pt>
                <c:pt idx="12">
                  <c:v>510000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188000</c:v>
                </c:pt>
                <c:pt idx="3">
                  <c:v>187000</c:v>
                </c:pt>
                <c:pt idx="4">
                  <c:v>24000</c:v>
                </c:pt>
                <c:pt idx="5">
                  <c:v>430000</c:v>
                </c:pt>
                <c:pt idx="6">
                  <c:v>754000</c:v>
                </c:pt>
                <c:pt idx="7">
                  <c:v>676000</c:v>
                </c:pt>
                <c:pt idx="8">
                  <c:v>1984000</c:v>
                </c:pt>
                <c:pt idx="9">
                  <c:v>798000</c:v>
                </c:pt>
                <c:pt idx="10">
                  <c:v>496000</c:v>
                </c:pt>
                <c:pt idx="11">
                  <c:v>0</c:v>
                </c:pt>
                <c:pt idx="12">
                  <c:v>397000</c:v>
                </c:pt>
                <c:pt idx="13">
                  <c:v>905000</c:v>
                </c:pt>
                <c:pt idx="14">
                  <c:v>441000</c:v>
                </c:pt>
                <c:pt idx="15">
                  <c:v>274000</c:v>
                </c:pt>
                <c:pt idx="16">
                  <c:v>13000</c:v>
                </c:pt>
                <c:pt idx="17">
                  <c:v>38000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378000</c:v>
                </c:pt>
                <c:pt idx="9">
                  <c:v>426000</c:v>
                </c:pt>
                <c:pt idx="10">
                  <c:v>346000</c:v>
                </c:pt>
                <c:pt idx="11">
                  <c:v>842000</c:v>
                </c:pt>
                <c:pt idx="12">
                  <c:v>293000</c:v>
                </c:pt>
                <c:pt idx="13">
                  <c:v>922000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0.14243</c:v>
                </c:pt>
                <c:pt idx="1">
                  <c:v>5.4940000000000003E-2</c:v>
                </c:pt>
                <c:pt idx="2">
                  <c:v>3.099E-2</c:v>
                </c:pt>
                <c:pt idx="3">
                  <c:v>1.3729999999999999E-2</c:v>
                </c:pt>
                <c:pt idx="4">
                  <c:v>3.2000000000000002E-3</c:v>
                </c:pt>
                <c:pt idx="5">
                  <c:v>3.5999999999999999E-3</c:v>
                </c:pt>
                <c:pt idx="6">
                  <c:v>4.5300000000000002E-3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0.41957</c:v>
                </c:pt>
                <c:pt idx="1">
                  <c:v>0.12903000000000001</c:v>
                </c:pt>
                <c:pt idx="2">
                  <c:v>0.1239</c:v>
                </c:pt>
                <c:pt idx="3">
                  <c:v>5.6739999999999999E-2</c:v>
                </c:pt>
                <c:pt idx="4">
                  <c:v>2.887E-2</c:v>
                </c:pt>
                <c:pt idx="5">
                  <c:v>1.7420000000000001E-2</c:v>
                </c:pt>
                <c:pt idx="6">
                  <c:v>0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5.79E-2</c:v>
                </c:pt>
                <c:pt idx="1">
                  <c:v>6.11E-3</c:v>
                </c:pt>
                <c:pt idx="2">
                  <c:v>1.4590000000000001E-2</c:v>
                </c:pt>
                <c:pt idx="3">
                  <c:v>5.5399999999999998E-3</c:v>
                </c:pt>
                <c:pt idx="4">
                  <c:v>0</c:v>
                </c:pt>
                <c:pt idx="5">
                  <c:v>0</c:v>
                </c:pt>
                <c:pt idx="6">
                  <c:v>4.9500000000000004E-3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842-4584-97B1-109D5C3BA47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842-4584-97B1-109D5C3BA47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842-4584-97B1-109D5C3BA47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842-4584-97B1-109D5C3BA47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842-4584-97B1-109D5C3BA47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0842-4584-97B1-109D5C3BA47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0842-4584-97B1-109D5C3BA47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0842-4584-97B1-109D5C3BA47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0842-4584-97B1-109D5C3BA47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0842-4584-97B1-109D5C3BA47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0842-4584-97B1-109D5C3BA47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0842-4584-97B1-109D5C3BA47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0842-4584-97B1-109D5C3BA47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0842-4584-97B1-109D5C3BA47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0842-4584-97B1-109D5C3BA47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0842-4584-97B1-109D5C3BA47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0842-4584-97B1-109D5C3BA47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0842-4584-97B1-109D5C3BA47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0842-4584-97B1-109D5C3BA47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0842-4584-97B1-109D5C3BA47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0842-4584-97B1-109D5C3BA47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0842-4584-97B1-109D5C3BA47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0842-4584-97B1-109D5C3BA47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0842-4584-97B1-109D5C3BA472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0842-4584-97B1-109D5C3BA472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0842-4584-97B1-109D5C3BA472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0842-4584-97B1-109D5C3BA472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0842-4584-97B1-109D5C3BA472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0842-4584-97B1-109D5C3BA472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0842-4584-97B1-109D5C3BA472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0842-4584-97B1-109D5C3BA472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0842-4584-97B1-109D5C3BA472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0842-4584-97B1-109D5C3BA472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0842-4584-97B1-109D5C3BA472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9-0842-4584-97B1-109D5C3BA472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B-0842-4584-97B1-109D5C3BA472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D-0842-4584-97B1-109D5C3BA472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F-0842-4584-97B1-109D5C3BA472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1-0842-4584-97B1-109D5C3BA472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3-0842-4584-97B1-109D5C3BA472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5-0842-4584-97B1-109D5C3BA472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7-0842-4584-97B1-109D5C3BA472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9-0842-4584-97B1-109D5C3BA472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B-0842-4584-97B1-109D5C3BA472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D-0842-4584-97B1-109D5C3BA472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5F-0842-4584-97B1-109D5C3BA47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26374</c:v>
                </c:pt>
                <c:pt idx="3">
                  <c:v>25195</c:v>
                </c:pt>
                <c:pt idx="4">
                  <c:v>25962</c:v>
                </c:pt>
                <c:pt idx="5">
                  <c:v>27987</c:v>
                </c:pt>
                <c:pt idx="6">
                  <c:v>24212</c:v>
                </c:pt>
                <c:pt idx="7">
                  <c:v>25511</c:v>
                </c:pt>
                <c:pt idx="8">
                  <c:v>21418</c:v>
                </c:pt>
                <c:pt idx="9">
                  <c:v>19828</c:v>
                </c:pt>
                <c:pt idx="10">
                  <c:v>24661</c:v>
                </c:pt>
                <c:pt idx="11">
                  <c:v>25291</c:v>
                </c:pt>
                <c:pt idx="12">
                  <c:v>26844</c:v>
                </c:pt>
                <c:pt idx="13">
                  <c:v>26481</c:v>
                </c:pt>
                <c:pt idx="14">
                  <c:v>25312</c:v>
                </c:pt>
                <c:pt idx="15">
                  <c:v>24784</c:v>
                </c:pt>
                <c:pt idx="16">
                  <c:v>26324</c:v>
                </c:pt>
                <c:pt idx="17">
                  <c:v>33395</c:v>
                </c:pt>
                <c:pt idx="18">
                  <c:v>24235</c:v>
                </c:pt>
                <c:pt idx="19">
                  <c:v>27648</c:v>
                </c:pt>
                <c:pt idx="20">
                  <c:v>26309</c:v>
                </c:pt>
                <c:pt idx="21">
                  <c:v>25740</c:v>
                </c:pt>
                <c:pt idx="22">
                  <c:v>24953</c:v>
                </c:pt>
                <c:pt idx="23">
                  <c:v>25683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E02-420A-BBAB-BE3DAE26770B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2.4062000000000001</c:v>
                </c:pt>
                <c:pt idx="1">
                  <c:v>2.1911</c:v>
                </c:pt>
                <c:pt idx="2">
                  <c:v>3.2917999999999998</c:v>
                </c:pt>
                <c:pt idx="3">
                  <c:v>6.1509999999999998</c:v>
                </c:pt>
                <c:pt idx="4">
                  <c:v>6.5331000000000001</c:v>
                </c:pt>
                <c:pt idx="5">
                  <c:v>4.0721999999999996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5997.6</c:v>
                </c:pt>
                <c:pt idx="1">
                  <c:v>847</c:v>
                </c:pt>
                <c:pt idx="2">
                  <c:v>955.1</c:v>
                </c:pt>
                <c:pt idx="3">
                  <c:v>1048.5999999999999</c:v>
                </c:pt>
                <c:pt idx="4">
                  <c:v>1135.2</c:v>
                </c:pt>
                <c:pt idx="5">
                  <c:v>1183.8</c:v>
                </c:pt>
                <c:pt idx="6">
                  <c:v>1240.3</c:v>
                </c:pt>
                <c:pt idx="7">
                  <c:v>1260.8</c:v>
                </c:pt>
                <c:pt idx="8">
                  <c:v>1255.2</c:v>
                </c:pt>
                <c:pt idx="9">
                  <c:v>1235.2</c:v>
                </c:pt>
                <c:pt idx="10">
                  <c:v>1234</c:v>
                </c:pt>
                <c:pt idx="11">
                  <c:v>1193</c:v>
                </c:pt>
                <c:pt idx="12">
                  <c:v>1141.4000000000001</c:v>
                </c:pt>
                <c:pt idx="13">
                  <c:v>1103.9000000000001</c:v>
                </c:pt>
                <c:pt idx="14">
                  <c:v>1068.3</c:v>
                </c:pt>
                <c:pt idx="15">
                  <c:v>992.4</c:v>
                </c:pt>
                <c:pt idx="16">
                  <c:v>914.5</c:v>
                </c:pt>
                <c:pt idx="17">
                  <c:v>838.7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010F833-AF38-4BDA-927D-CBB89EA8F0B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D884935-C52F-465B-B3BC-3DC0D3BCA78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13.0345</c:v>
                </c:pt>
                <c:pt idx="1">
                  <c:v>11.610900000000001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D2ADA7-7777-412E-9A58-45888B499EF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268CA4D-6C95-4EAD-9498-F552AB11434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D57D1D2-BE5B-4D92-BFA3-6DEDE407938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13.595700000000001</c:v>
                </c:pt>
                <c:pt idx="1">
                  <c:v>1.1127</c:v>
                </c:pt>
                <c:pt idx="2">
                  <c:v>9.9367999999999999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02E75-6599-45D8-94C3-DFB83E6D476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F7F3E2E-6F7A-47D3-A443-FE74B089ED1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22.095300000000002</c:v>
                </c:pt>
                <c:pt idx="1">
                  <c:v>2.5501999999999998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E968EE3D-13CC-4525-95CF-393B486E0934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86530838-FC8D-429D-AD28-31074913B96E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FE679B19-161D-4A22-8100-E62DC75CD4F1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8457908D-637B-445D-AF0A-4A7AD0E752B7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130345</c:v>
                </c:pt>
                <c:pt idx="1">
                  <c:v>116109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135,957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3055.9%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99,368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3161.2%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11,127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1782.7%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79.3%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220,953명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2715.4%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25659.6%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(4,907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17.5%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454원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97.3%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55.4%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9월6일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서양식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68,234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(47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(58.5%)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(19.4%)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(10.8%)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(52.0%)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(19.7%)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(14.4%)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(8.8%)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(19.9%)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(24.8%)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(23.2%)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(15.8%)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(7.5%)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12.8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14시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서양식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서양식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14.6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20,006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23,276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29,598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(1,271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(3,336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5803051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45801898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3153889" y="3558889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3889" y="382223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4989" y="4084669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4818" y="5193133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2768" y="5456480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2767" y="5719827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/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129,730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18,533명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246,454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35,208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187,963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26,852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/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DEF4D50F-A1AD-52C4-B27F-6EB8CFD004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24354" y="3201561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3001.2%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(5,998명)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55.4%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24.8%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17.5%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26,364명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7,947명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69.9%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834.8%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11.7%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27.2%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3001.2%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5,998명)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4404.0%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2197.8%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(1155.9%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(6022.6%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6일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8.0%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24,645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24,141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26,663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21.6%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24.4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7166</TotalTime>
  <Words>1567</Words>
  <Application>Microsoft Office PowerPoint</Application>
  <PresentationFormat>와이드스크린</PresentationFormat>
  <Paragraphs>438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1278</cp:revision>
  <dcterms:created xsi:type="dcterms:W3CDTF">2025-10-15T03:48:02Z</dcterms:created>
  <dcterms:modified xsi:type="dcterms:W3CDTF">2025-10-30T01:16:28Z</dcterms:modified>
</cp:coreProperties>
</file>