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812" autoAdjust="0"/>
  </p:normalViewPr>
  <p:slideViewPr>
    <p:cSldViewPr snapToGrid="0" snapToObjects="1">
      <p:cViewPr>
        <p:scale>
          <a:sx n="100" d="100"/>
          <a:sy n="100" d="100"/>
        </p:scale>
        <p:origin x="58" y="-1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40-4CED-AAF8-038BA9E8D20C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7FCF4EC-69BE-472C-BE19-B0C378E19FE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93EAE5B-B393-41FD-AC40-60725CA463B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0.44680999999999998</c:v>
                </c:pt>
                <c:pt idx="1">
                  <c:v>0.37890000000000001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0.26806000000000002</c:v>
                </c:pt>
                <c:pt idx="1">
                  <c:v>0.17973</c:v>
                </c:pt>
                <c:pt idx="2">
                  <c:v>0.17308000000000001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7A4228C-1E4B-4E6E-A5CC-8FFEDC37A6F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8424D2-F99D-4EFB-9228-3247CD5B385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5FAE4C0-1D49-422E-9E7F-ACF5B8EF8A4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0.14710999999999999</c:v>
                </c:pt>
                <c:pt idx="1">
                  <c:v>0.62356999999999996</c:v>
                </c:pt>
                <c:pt idx="2">
                  <c:v>5.4989999999999997E-2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0.42209999999999998</c:v>
                </c:pt>
                <c:pt idx="1">
                  <c:v>0.15726999999999999</c:v>
                </c:pt>
                <c:pt idx="2">
                  <c:v>9.5670000000000005E-2</c:v>
                </c:pt>
                <c:pt idx="3">
                  <c:v>6.7699999999999996E-2</c:v>
                </c:pt>
                <c:pt idx="4">
                  <c:v>2.843E-2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0.35119</c:v>
                </c:pt>
                <c:pt idx="1">
                  <c:v>0.22475999999999999</c:v>
                </c:pt>
                <c:pt idx="2">
                  <c:v>0.13633999999999999</c:v>
                </c:pt>
                <c:pt idx="3">
                  <c:v>0.11345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1.0967</c:v>
                </c:pt>
                <c:pt idx="1">
                  <c:v>1.02929</c:v>
                </c:pt>
                <c:pt idx="2">
                  <c:v>0.82574000000000003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-6.15</c:v>
                </c:pt>
                <c:pt idx="2">
                  <c:v>-19.78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  <c:pt idx="5">
                  <c:v>셔츠 및 블라우스 소매업</c:v>
                </c:pt>
                <c:pt idx="6">
                  <c:v>가정용 직물제품 소매업</c:v>
                </c:pt>
                <c:pt idx="7">
                  <c:v>의복 액세서리 및 모조 장신구 소매업</c:v>
                </c:pt>
                <c:pt idx="8">
                  <c:v>서양식 음식점업</c:v>
                </c:pt>
                <c:pt idx="9">
                  <c:v>기념품/관광 민예품 및 장식용품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0.42209999999999998</c:v>
                </c:pt>
                <c:pt idx="1">
                  <c:v>0.15726999999999999</c:v>
                </c:pt>
                <c:pt idx="2">
                  <c:v>9.5670000000000005E-2</c:v>
                </c:pt>
                <c:pt idx="3">
                  <c:v>6.7699999999999996E-2</c:v>
                </c:pt>
                <c:pt idx="4">
                  <c:v>2.843E-2</c:v>
                </c:pt>
                <c:pt idx="5">
                  <c:v>1.6330000000000001E-2</c:v>
                </c:pt>
                <c:pt idx="6">
                  <c:v>1.4120000000000001E-2</c:v>
                </c:pt>
                <c:pt idx="7">
                  <c:v>1.167E-2</c:v>
                </c:pt>
                <c:pt idx="8">
                  <c:v>9.1500000000000001E-3</c:v>
                </c:pt>
                <c:pt idx="9">
                  <c:v>3.3E-3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  <c:pt idx="5">
                  <c:v>셔츠 및 블라우스 소매업</c:v>
                </c:pt>
                <c:pt idx="6">
                  <c:v>가정용 직물제품 소매업</c:v>
                </c:pt>
                <c:pt idx="7">
                  <c:v>의복 액세서리 및 모조 장신구 소매업</c:v>
                </c:pt>
                <c:pt idx="8">
                  <c:v>서양식 음식점업</c:v>
                </c:pt>
                <c:pt idx="9">
                  <c:v>기념품/관광 민예품 및 장식용품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138</c:v>
                </c:pt>
                <c:pt idx="8">
                  <c:v>32</c:v>
                </c:pt>
                <c:pt idx="9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셔츠 및 블라우스 소매업</c:v>
                </c:pt>
                <c:pt idx="1">
                  <c:v>일식 음식점업</c:v>
                </c:pt>
                <c:pt idx="2">
                  <c:v>한식 일반 음식점업</c:v>
                </c:pt>
                <c:pt idx="3">
                  <c:v>가정용 직물제품 소매업</c:v>
                </c:pt>
                <c:pt idx="4">
                  <c:v>서양식 음식점업</c:v>
                </c:pt>
                <c:pt idx="5">
                  <c:v>의약품 및 의료용품 소매업</c:v>
                </c:pt>
                <c:pt idx="6">
                  <c:v>기념품/관광 민예품 및 장식용품 소매업</c:v>
                </c:pt>
                <c:pt idx="7">
                  <c:v>김밥 및 기타 간이 음식점업</c:v>
                </c:pt>
                <c:pt idx="8">
                  <c:v>기타 비알코올 음료점업</c:v>
                </c:pt>
                <c:pt idx="9">
                  <c:v>의복 액세서리 및 모조 장신구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  <c:pt idx="9">
                  <c:v>0.84565217391304348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  <c:pt idx="5">
                  <c:v>셔츠 및 블라우스 소매업</c:v>
                </c:pt>
                <c:pt idx="6">
                  <c:v>가정용 직물제품 소매업</c:v>
                </c:pt>
                <c:pt idx="7">
                  <c:v>의복 액세서리 및 모조 장신구 소매업</c:v>
                </c:pt>
                <c:pt idx="8">
                  <c:v>서양식 음식점업</c:v>
                </c:pt>
                <c:pt idx="9">
                  <c:v>기념품/관광 민예품 및 장식용품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0.24903</c:v>
                </c:pt>
                <c:pt idx="1">
                  <c:v>8.2519999999999996E-2</c:v>
                </c:pt>
                <c:pt idx="2">
                  <c:v>5.178E-2</c:v>
                </c:pt>
                <c:pt idx="3">
                  <c:v>3.0939999999999999E-2</c:v>
                </c:pt>
                <c:pt idx="4">
                  <c:v>1.8370000000000001E-2</c:v>
                </c:pt>
                <c:pt idx="5">
                  <c:v>2.1299999999999999E-3</c:v>
                </c:pt>
                <c:pt idx="6">
                  <c:v>1.5499999999999999E-3</c:v>
                </c:pt>
                <c:pt idx="7">
                  <c:v>5.9100000000000003E-3</c:v>
                </c:pt>
                <c:pt idx="8">
                  <c:v>4.5799999999999999E-3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  <c:pt idx="5">
                  <c:v>셔츠 및 블라우스 소매업</c:v>
                </c:pt>
                <c:pt idx="6">
                  <c:v>가정용 직물제품 소매업</c:v>
                </c:pt>
                <c:pt idx="7">
                  <c:v>의복 액세서리 및 모조 장신구 소매업</c:v>
                </c:pt>
                <c:pt idx="8">
                  <c:v>서양식 음식점업</c:v>
                </c:pt>
                <c:pt idx="9">
                  <c:v>기념품/관광 민예품 및 장식용품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0.17305000000000001</c:v>
                </c:pt>
                <c:pt idx="1">
                  <c:v>7.4770000000000003E-2</c:v>
                </c:pt>
                <c:pt idx="2">
                  <c:v>4.3889999999999998E-2</c:v>
                </c:pt>
                <c:pt idx="3">
                  <c:v>3.6749999999999998E-2</c:v>
                </c:pt>
                <c:pt idx="4">
                  <c:v>1.005E-2</c:v>
                </c:pt>
                <c:pt idx="5">
                  <c:v>1.4200000000000001E-2</c:v>
                </c:pt>
                <c:pt idx="6">
                  <c:v>1.257E-2</c:v>
                </c:pt>
                <c:pt idx="7">
                  <c:v>5.7499999999999999E-3</c:v>
                </c:pt>
                <c:pt idx="8">
                  <c:v>4.5700000000000003E-3</c:v>
                </c:pt>
                <c:pt idx="9">
                  <c:v>3.3E-3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5.2199999999999998E-3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2.5000000000000001E-3</c:v>
                </c:pt>
                <c:pt idx="5">
                  <c:v>2.145E-2</c:v>
                </c:pt>
                <c:pt idx="6">
                  <c:v>3.1690000000000003E-2</c:v>
                </c:pt>
                <c:pt idx="7">
                  <c:v>4.6510000000000003E-2</c:v>
                </c:pt>
                <c:pt idx="8">
                  <c:v>2.6499999999999999E-2</c:v>
                </c:pt>
                <c:pt idx="9">
                  <c:v>1.244E-2</c:v>
                </c:pt>
                <c:pt idx="10">
                  <c:v>4.2279999999999998E-2</c:v>
                </c:pt>
                <c:pt idx="11">
                  <c:v>2.427E-2</c:v>
                </c:pt>
                <c:pt idx="12">
                  <c:v>3.9570000000000001E-2</c:v>
                </c:pt>
                <c:pt idx="13">
                  <c:v>6.1150000000000003E-2</c:v>
                </c:pt>
                <c:pt idx="14">
                  <c:v>5.6829999999999999E-2</c:v>
                </c:pt>
                <c:pt idx="15">
                  <c:v>3.0530000000000002E-2</c:v>
                </c:pt>
                <c:pt idx="16">
                  <c:v>1.332E-2</c:v>
                </c:pt>
                <c:pt idx="17">
                  <c:v>7.8300000000000002E-3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1.2E-4</c:v>
                </c:pt>
                <c:pt idx="2">
                  <c:v>1.1E-4</c:v>
                </c:pt>
                <c:pt idx="3">
                  <c:v>2.7999999999999998E-4</c:v>
                </c:pt>
                <c:pt idx="4">
                  <c:v>6.7999999999999996E-3</c:v>
                </c:pt>
                <c:pt idx="5">
                  <c:v>4.3499999999999997E-3</c:v>
                </c:pt>
                <c:pt idx="6">
                  <c:v>5.4099999999999999E-3</c:v>
                </c:pt>
                <c:pt idx="7">
                  <c:v>6.96E-3</c:v>
                </c:pt>
                <c:pt idx="8">
                  <c:v>1.9279999999999999E-2</c:v>
                </c:pt>
                <c:pt idx="9">
                  <c:v>2.5590000000000002E-2</c:v>
                </c:pt>
                <c:pt idx="10">
                  <c:v>1.789E-2</c:v>
                </c:pt>
                <c:pt idx="11">
                  <c:v>8.3400000000000002E-3</c:v>
                </c:pt>
                <c:pt idx="12">
                  <c:v>3.1419999999999997E-2</c:v>
                </c:pt>
                <c:pt idx="13">
                  <c:v>1.069E-2</c:v>
                </c:pt>
                <c:pt idx="14">
                  <c:v>1.346E-2</c:v>
                </c:pt>
                <c:pt idx="15">
                  <c:v>5.4400000000000004E-3</c:v>
                </c:pt>
                <c:pt idx="16">
                  <c:v>7.2000000000000005E-4</c:v>
                </c:pt>
                <c:pt idx="17">
                  <c:v>4.2999999999999999E-4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1.01E-3</c:v>
                </c:pt>
                <c:pt idx="3">
                  <c:v>3.6000000000000002E-4</c:v>
                </c:pt>
                <c:pt idx="4">
                  <c:v>0</c:v>
                </c:pt>
                <c:pt idx="5">
                  <c:v>2.2899999999999999E-3</c:v>
                </c:pt>
                <c:pt idx="6">
                  <c:v>4.7400000000000003E-3</c:v>
                </c:pt>
                <c:pt idx="7">
                  <c:v>2.4369999999999999E-2</c:v>
                </c:pt>
                <c:pt idx="8">
                  <c:v>5.2100000000000002E-3</c:v>
                </c:pt>
                <c:pt idx="9">
                  <c:v>5.77E-3</c:v>
                </c:pt>
                <c:pt idx="10">
                  <c:v>6.8100000000000001E-3</c:v>
                </c:pt>
                <c:pt idx="11">
                  <c:v>9.0500000000000008E-3</c:v>
                </c:pt>
                <c:pt idx="12">
                  <c:v>5.4900000000000001E-3</c:v>
                </c:pt>
                <c:pt idx="13">
                  <c:v>1.0410000000000001E-2</c:v>
                </c:pt>
                <c:pt idx="14">
                  <c:v>1.7850000000000001E-2</c:v>
                </c:pt>
                <c:pt idx="15">
                  <c:v>1.49E-3</c:v>
                </c:pt>
                <c:pt idx="16">
                  <c:v>8.3000000000000001E-4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8.6400000000000001E-3</c:v>
                </c:pt>
                <c:pt idx="4">
                  <c:v>1.4919999999999999E-2</c:v>
                </c:pt>
                <c:pt idx="5">
                  <c:v>1.073E-2</c:v>
                </c:pt>
                <c:pt idx="6">
                  <c:v>1.4540000000000001E-2</c:v>
                </c:pt>
                <c:pt idx="7">
                  <c:v>8.3000000000000001E-4</c:v>
                </c:pt>
                <c:pt idx="8">
                  <c:v>6.2500000000000003E-3</c:v>
                </c:pt>
                <c:pt idx="9">
                  <c:v>5.8900000000000003E-3</c:v>
                </c:pt>
                <c:pt idx="10">
                  <c:v>2.5500000000000002E-3</c:v>
                </c:pt>
                <c:pt idx="11">
                  <c:v>6.8000000000000005E-4</c:v>
                </c:pt>
                <c:pt idx="12">
                  <c:v>2.66E-3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6.0099999999999997E-3</c:v>
                </c:pt>
                <c:pt idx="7">
                  <c:v>0</c:v>
                </c:pt>
                <c:pt idx="8">
                  <c:v>3.0599999999999998E-3</c:v>
                </c:pt>
                <c:pt idx="9">
                  <c:v>0</c:v>
                </c:pt>
                <c:pt idx="10">
                  <c:v>4.2300000000000003E-3</c:v>
                </c:pt>
                <c:pt idx="11">
                  <c:v>4.4099999999999999E-3</c:v>
                </c:pt>
                <c:pt idx="12">
                  <c:v>4.0200000000000001E-3</c:v>
                </c:pt>
                <c:pt idx="13">
                  <c:v>4.2599999999999999E-3</c:v>
                </c:pt>
                <c:pt idx="14">
                  <c:v>2.4299999999999999E-3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  <c:pt idx="5">
                  <c:v>셔츠 및 블라우스 소매업</c:v>
                </c:pt>
                <c:pt idx="6">
                  <c:v>가정용 직물제품 소매업</c:v>
                </c:pt>
                <c:pt idx="7">
                  <c:v>의복 액세서리 및 모조 장신구 소매업</c:v>
                </c:pt>
                <c:pt idx="8">
                  <c:v>서양식 음식점업</c:v>
                </c:pt>
                <c:pt idx="9">
                  <c:v>기념품/관광 민예품 및 장식용품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7.6069999999999999E-2</c:v>
                </c:pt>
                <c:pt idx="1">
                  <c:v>1.9539999999999998E-2</c:v>
                </c:pt>
                <c:pt idx="2">
                  <c:v>1.7940000000000001E-2</c:v>
                </c:pt>
                <c:pt idx="3">
                  <c:v>2.1899999999999999E-2</c:v>
                </c:pt>
                <c:pt idx="4">
                  <c:v>7.7200000000000003E-3</c:v>
                </c:pt>
                <c:pt idx="5">
                  <c:v>0</c:v>
                </c:pt>
                <c:pt idx="6">
                  <c:v>1.49E-3</c:v>
                </c:pt>
                <c:pt idx="7">
                  <c:v>2.2399999999999998E-3</c:v>
                </c:pt>
                <c:pt idx="8">
                  <c:v>2.1000000000000001E-4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  <c:pt idx="5">
                  <c:v>셔츠 및 블라우스 소매업</c:v>
                </c:pt>
                <c:pt idx="6">
                  <c:v>가정용 직물제품 소매업</c:v>
                </c:pt>
                <c:pt idx="7">
                  <c:v>의복 액세서리 및 모조 장신구 소매업</c:v>
                </c:pt>
                <c:pt idx="8">
                  <c:v>서양식 음식점업</c:v>
                </c:pt>
                <c:pt idx="9">
                  <c:v>기념품/관광 민예품 및 장식용품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0.3236</c:v>
                </c:pt>
                <c:pt idx="1">
                  <c:v>0.11831</c:v>
                </c:pt>
                <c:pt idx="2">
                  <c:v>7.3150000000000007E-2</c:v>
                </c:pt>
                <c:pt idx="3">
                  <c:v>4.3540000000000002E-2</c:v>
                </c:pt>
                <c:pt idx="4">
                  <c:v>1.478E-2</c:v>
                </c:pt>
                <c:pt idx="5">
                  <c:v>1.6330000000000001E-2</c:v>
                </c:pt>
                <c:pt idx="6">
                  <c:v>1.2630000000000001E-2</c:v>
                </c:pt>
                <c:pt idx="7">
                  <c:v>8.9999999999999993E-3</c:v>
                </c:pt>
                <c:pt idx="8">
                  <c:v>8.9300000000000004E-3</c:v>
                </c:pt>
                <c:pt idx="9">
                  <c:v>3.3E-3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한식 일반 음식점업</c:v>
                </c:pt>
                <c:pt idx="1">
                  <c:v>기타 비알코올 음료점업</c:v>
                </c:pt>
                <c:pt idx="2">
                  <c:v>김밥 및 기타 간이 음식점업</c:v>
                </c:pt>
                <c:pt idx="3">
                  <c:v>의약품 및 의료용품 소매업</c:v>
                </c:pt>
                <c:pt idx="4">
                  <c:v>일식 음식점업</c:v>
                </c:pt>
                <c:pt idx="5">
                  <c:v>셔츠 및 블라우스 소매업</c:v>
                </c:pt>
                <c:pt idx="6">
                  <c:v>가정용 직물제품 소매업</c:v>
                </c:pt>
                <c:pt idx="7">
                  <c:v>의복 액세서리 및 모조 장신구 소매업</c:v>
                </c:pt>
                <c:pt idx="8">
                  <c:v>서양식 음식점업</c:v>
                </c:pt>
                <c:pt idx="9">
                  <c:v>기념품/관광 민예품 및 장식용품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2.24E-2</c:v>
                </c:pt>
                <c:pt idx="1">
                  <c:v>1.941E-2</c:v>
                </c:pt>
                <c:pt idx="2">
                  <c:v>4.5599999999999998E-3</c:v>
                </c:pt>
                <c:pt idx="3">
                  <c:v>2.2599999999999999E-3</c:v>
                </c:pt>
                <c:pt idx="4">
                  <c:v>5.9300000000000004E-3</c:v>
                </c:pt>
                <c:pt idx="5">
                  <c:v>0</c:v>
                </c:pt>
                <c:pt idx="6">
                  <c:v>0</c:v>
                </c:pt>
                <c:pt idx="7">
                  <c:v>4.2999999999999999E-4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32D-499E-B1B6-1EA597C43290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2D-499E-B1B6-1EA597C43290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32D-499E-B1B6-1EA597C43290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32D-499E-B1B6-1EA597C43290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32D-499E-B1B6-1EA597C43290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32D-499E-B1B6-1EA597C43290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32D-499E-B1B6-1EA597C43290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32D-499E-B1B6-1EA597C43290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32D-499E-B1B6-1EA597C43290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32D-499E-B1B6-1EA597C43290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32D-499E-B1B6-1EA597C43290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32D-499E-B1B6-1EA597C43290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32D-499E-B1B6-1EA597C43290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32D-499E-B1B6-1EA597C43290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32D-499E-B1B6-1EA597C43290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32D-499E-B1B6-1EA597C43290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32D-499E-B1B6-1EA597C4329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2.0299999999999998</c:v>
                </c:pt>
                <c:pt idx="1">
                  <c:v>2.4300000000000002</c:v>
                </c:pt>
                <c:pt idx="2">
                  <c:v>0.9</c:v>
                </c:pt>
                <c:pt idx="3">
                  <c:v>1.47</c:v>
                </c:pt>
                <c:pt idx="4">
                  <c:v>0.78</c:v>
                </c:pt>
                <c:pt idx="5">
                  <c:v>0.99</c:v>
                </c:pt>
                <c:pt idx="6">
                  <c:v>1.96</c:v>
                </c:pt>
                <c:pt idx="7">
                  <c:v>3.51</c:v>
                </c:pt>
                <c:pt idx="8">
                  <c:v>2.25</c:v>
                </c:pt>
                <c:pt idx="9">
                  <c:v>1.36</c:v>
                </c:pt>
                <c:pt idx="10">
                  <c:v>1.1299999999999999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132D-499E-B1B6-1EA597C43290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132D-499E-B1B6-1EA597C43290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132D-499E-B1B6-1EA597C43290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132D-499E-B1B6-1EA597C43290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132D-499E-B1B6-1EA597C43290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132D-499E-B1B6-1EA597C43290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132D-499E-B1B6-1EA597C43290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132D-499E-B1B6-1EA597C43290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132D-499E-B1B6-1EA597C43290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132D-499E-B1B6-1EA597C43290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132D-499E-B1B6-1EA597C43290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132D-499E-B1B6-1EA597C43290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132D-499E-B1B6-1EA597C43290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132D-499E-B1B6-1EA597C43290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132D-499E-B1B6-1EA597C43290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132D-499E-B1B6-1EA597C43290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132D-499E-B1B6-1EA597C43290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1131</c:v>
                </c:pt>
                <c:pt idx="1">
                  <c:v>1151</c:v>
                </c:pt>
                <c:pt idx="2">
                  <c:v>396</c:v>
                </c:pt>
                <c:pt idx="3">
                  <c:v>565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1949</c:v>
                </c:pt>
                <c:pt idx="8">
                  <c:v>1150</c:v>
                </c:pt>
                <c:pt idx="9">
                  <c:v>644</c:v>
                </c:pt>
                <c:pt idx="10">
                  <c:v>453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5D-4A88-892E-F752B0B9B9FB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3211F25-454A-4718-A7AE-EFBE0D73CDB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2997F5-1D2E-4772-B61E-EBDEDA4E228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1EFA0A0-DED5-428D-A594-BCB90FA08C6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5D309D8-315D-479B-A083-F5AEC628A93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C88193E-AF25-4045-A009-CA6D690B26E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CB837F7-7CB2-4C7B-8C09-A4BDCC49200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6EBC607-9B35-4446-9D30-E2FDCF19903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BD50065-3700-4802-8DA6-3E970F894740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8540F187-4343-4108-947D-135A775BC013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15E07CC2-9535-440E-B64C-10ADC02C4E97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C214499A-F34E-4381-AEC1-9E342D3FDE63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기타 비알코올 음료점업</cx:pt>
          <cx:pt idx="2">김밥 및 기타 간이 음식점업</cx:pt>
          <cx:pt idx="3">의약품 및 의료용품 소매업</cx:pt>
          <cx:pt idx="4">일식 음식점업</cx:pt>
          <cx:pt idx="5">셔츠 및 블라우스 소매업</cx:pt>
          <cx:pt idx="6">가정용 직물제품 소매업</cx:pt>
          <cx:pt idx="7">의복 액세서리 및 모조 장신구 소매업</cx:pt>
          <cx:pt idx="8">서양식 음식점업</cx:pt>
          <cx:pt idx="9">기념품/관광 민예품 및 장식용품 소매업</cx:pt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>내국인</cx:pt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>업종별 매출금액(만원)</cx:pt>
          <cx:pt idx="9">업종별 매출금액(만원)</cx:pt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3988.0999999999999</cx:pt>
          <cx:pt idx="1">1541.8</cx:pt>
          <cx:pt idx="2">909.29999999999995</cx:pt>
          <cx:pt idx="3">660.70000000000005</cx:pt>
          <cx:pt idx="4">284.30000000000001</cx:pt>
          <cx:pt idx="5">163.30000000000001</cx:pt>
          <cx:pt idx="6">141.19999999999999</cx:pt>
          <cx:pt idx="7">102.8</cx:pt>
          <cx:pt idx="8">91.5</cx:pt>
          <cx:pt idx="9">33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김밥 및 기타 간이 음식점업</cx:pt>
          <cx:pt idx="2">기타 비알코올 음료점업</cx:pt>
          <cx:pt idx="3">의약품 및 의료용품 소매업</cx:pt>
          <cx:pt idx="4">의복 액세서리 및 모조 장신구 소매업</cx:pt>
          <cx:pt idx="5">서양식 음식점업</cx:pt>
          <cx:pt idx="6">가정용 직물제품 소매업</cx:pt>
          <cx:pt idx="7">기념품/관광 민예품 및 장식용품 소매업</cx:pt>
          <cx:pt idx="8">일식 음식점업</cx:pt>
          <cx:pt idx="9">셔츠 및 블라우스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  <cx:pt idx="9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>업종별 매출금액(만원)</cx:pt>
          <cx:pt idx="9">업종별 매출금액(만원)</cx:pt>
        </cx:lvl>
      </cx:strDim>
      <cx:numDim type="size">
        <cx:f>Sheet1!$D$2:$D$17</cx:f>
        <cx:lvl ptCount="16" formatCode="G/표준">
          <cx:pt idx="0">232.90000000000001</cx:pt>
          <cx:pt idx="1">47.299999999999997</cx:pt>
          <cx:pt idx="2">31</cx:pt>
          <cx:pt idx="3">16.199999999999999</cx:pt>
          <cx:pt idx="4">13.800000000000001</cx:pt>
          <cx:pt idx="5">0</cx:pt>
          <cx:pt idx="6">0</cx:pt>
          <cx:pt idx="7">0</cx:pt>
          <cx:pt idx="8">0</cx:pt>
          <cx:pt idx="9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(4,196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19.8%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735원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51.1%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셔츠 및 블라우스 소매업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(55.7%)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(18.5%)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김밥 및 기타 간이 음식점업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(11.6%)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(45.7%)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김밥 및 기타 간이 음식점업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(11.6%)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32.5%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(21.0%)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(32.5%)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(21.8%)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(12.8%)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11.3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10.7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의복 액세서리 및 모조 장신구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의복 액세서리 및 모조 장신구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16,130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20,174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27,914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(197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(3,091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(68.3%)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(13.9%)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(9.1%)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19,775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17,320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4,003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197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(50.4%)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(19.5%)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(11.5%)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88693064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297346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15,073,714원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669건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22,537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20,643,500원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1,049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19,679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51.1%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19.8%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6.1%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24.7%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7317</TotalTime>
  <Words>1622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1290</cp:revision>
  <dcterms:created xsi:type="dcterms:W3CDTF">2025-10-15T03:48:02Z</dcterms:created>
  <dcterms:modified xsi:type="dcterms:W3CDTF">2025-10-30T04:28:17Z</dcterms:modified>
</cp:coreProperties>
</file>