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charts/chartEx1.xml" ContentType="application/vnd.ms-office.chartex+xml"/>
  <Override PartName="/ppt/charts/style26.xml" ContentType="application/vnd.ms-office.chartstyle+xml"/>
  <Override PartName="/ppt/charts/colors26.xml" ContentType="application/vnd.ms-office.chartcolorstyle+xml"/>
  <Override PartName="/ppt/charts/chartEx2.xml" ContentType="application/vnd.ms-office.chartex+xml"/>
  <Override PartName="/ppt/charts/style27.xml" ContentType="application/vnd.ms-office.chartstyle+xml"/>
  <Override PartName="/ppt/charts/colors27.xml" ContentType="application/vnd.ms-office.chartcolorstyle+xml"/>
  <Override PartName="/ppt/notesSlides/notesSlide20.xml" ContentType="application/vnd.openxmlformats-officedocument.presentationml.notesSlide+xml"/>
  <Override PartName="/ppt/charts/chart26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21.xml" ContentType="application/vnd.openxmlformats-officedocument.presentationml.notesSlide+xml"/>
  <Override PartName="/ppt/charts/chart27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6"/>
  </p:notesMasterIdLst>
  <p:sldIdLst>
    <p:sldId id="256" r:id="rId2"/>
    <p:sldId id="321" r:id="rId3"/>
    <p:sldId id="312" r:id="rId4"/>
    <p:sldId id="322" r:id="rId5"/>
    <p:sldId id="337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39" r:id="rId17"/>
    <p:sldId id="320" r:id="rId18"/>
    <p:sldId id="327" r:id="rId19"/>
    <p:sldId id="341" r:id="rId20"/>
    <p:sldId id="342" r:id="rId21"/>
    <p:sldId id="347" r:id="rId22"/>
    <p:sldId id="344" r:id="rId23"/>
    <p:sldId id="343" r:id="rId24"/>
    <p:sldId id="289" r:id="rId25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E74C3C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7812" autoAdjust="0"/>
  </p:normalViewPr>
  <p:slideViewPr>
    <p:cSldViewPr snapToGrid="0" snapToObjects="1">
      <p:cViewPr>
        <p:scale>
          <a:sx n="100" d="100"/>
          <a:sy n="100" d="100"/>
        </p:scale>
        <p:origin x="58" y="-1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Microsoft_Excel_Worksheet25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Microsoft_Excel_Worksheet2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SL4_chart_1!$B$1</c:f>
              <c:strCache>
                <c:ptCount val="1"/>
                <c:pt idx="0">
                  <c:v>방문인구 수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SL4_chart_1!$A$2:$A$4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SL4_chart_1!$B$2:$B$4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SL4_chart_1!$C$1</c:f>
              <c:strCache>
                <c:ptCount val="1"/>
                <c:pt idx="0">
                  <c:v>방문인구 수 증감률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SL4_chart_1!$A$2:$A$4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SL4_chart_1!$C$2:$C$4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 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  <c:pt idx="5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전년대비 증감율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635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2.8</c:v>
                </c:pt>
                <c:pt idx="5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주말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Sheet1!$A$2:$A$22</c:f>
              <c:strCache>
                <c:ptCount val="21"/>
                <c:pt idx="0">
                  <c:v>10월 1일</c:v>
                </c:pt>
                <c:pt idx="1">
                  <c:v>10월 2일</c:v>
                </c:pt>
                <c:pt idx="2">
                  <c:v>10월 3일</c:v>
                </c:pt>
                <c:pt idx="3">
                  <c:v>10월 4일</c:v>
                </c:pt>
                <c:pt idx="4">
                  <c:v>10월 5일</c:v>
                </c:pt>
                <c:pt idx="5">
                  <c:v>10월 6일</c:v>
                </c:pt>
                <c:pt idx="6">
                  <c:v>10월 7일</c:v>
                </c:pt>
                <c:pt idx="7">
                  <c:v>10월 8일</c:v>
                </c:pt>
                <c:pt idx="8">
                  <c:v>10월 9일</c:v>
                </c:pt>
                <c:pt idx="9">
                  <c:v>10월 10일</c:v>
                </c:pt>
                <c:pt idx="10">
                  <c:v>10월 11일</c:v>
                </c:pt>
                <c:pt idx="11">
                  <c:v>10월 12일</c:v>
                </c:pt>
                <c:pt idx="12">
                  <c:v>10월 13일</c:v>
                </c:pt>
                <c:pt idx="13">
                  <c:v>10월 14일</c:v>
                </c:pt>
                <c:pt idx="14">
                  <c:v>10월 15일</c:v>
                </c:pt>
                <c:pt idx="15">
                  <c:v>10월 16일</c:v>
                </c:pt>
                <c:pt idx="16">
                  <c:v>10월 17일</c:v>
                </c:pt>
                <c:pt idx="17">
                  <c:v>10월 18일</c:v>
                </c:pt>
                <c:pt idx="18">
                  <c:v>10월 19일</c:v>
                </c:pt>
                <c:pt idx="19">
                  <c:v>10월 20일</c:v>
                </c:pt>
                <c:pt idx="20">
                  <c:v>10월 21일</c:v>
                </c:pt>
              </c:strCache>
            </c:strRef>
          </c:cat>
          <c:val>
            <c:numRef>
              <c:f>Sheet1!$B$2:$B$22</c:f>
              <c:numCache>
                <c:formatCode>#,##0</c:formatCode>
                <c:ptCount val="21"/>
                <c:pt idx="0">
                  <c:v>100000</c:v>
                </c:pt>
                <c:pt idx="1">
                  <c:v>110000</c:v>
                </c:pt>
                <c:pt idx="2">
                  <c:v>120000</c:v>
                </c:pt>
                <c:pt idx="3">
                  <c:v>120000</c:v>
                </c:pt>
                <c:pt idx="4">
                  <c:v>120000</c:v>
                </c:pt>
                <c:pt idx="5">
                  <c:v>120000</c:v>
                </c:pt>
                <c:pt idx="6">
                  <c:v>120000</c:v>
                </c:pt>
                <c:pt idx="7">
                  <c:v>120000</c:v>
                </c:pt>
                <c:pt idx="8">
                  <c:v>120000</c:v>
                </c:pt>
                <c:pt idx="9">
                  <c:v>120000</c:v>
                </c:pt>
                <c:pt idx="10">
                  <c:v>120000</c:v>
                </c:pt>
                <c:pt idx="11">
                  <c:v>120000</c:v>
                </c:pt>
                <c:pt idx="12">
                  <c:v>120000</c:v>
                </c:pt>
                <c:pt idx="13">
                  <c:v>120000</c:v>
                </c:pt>
                <c:pt idx="14">
                  <c:v>110000</c:v>
                </c:pt>
                <c:pt idx="15">
                  <c:v>120000</c:v>
                </c:pt>
                <c:pt idx="16">
                  <c:v>120000</c:v>
                </c:pt>
                <c:pt idx="17">
                  <c:v>120000</c:v>
                </c:pt>
                <c:pt idx="18">
                  <c:v>110000</c:v>
                </c:pt>
                <c:pt idx="19">
                  <c:v>120000</c:v>
                </c:pt>
                <c:pt idx="20">
                  <c:v>120000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32</c:v>
                </c:pt>
                <c:pt idx="6">
                  <c:v>32</c:v>
                </c:pt>
                <c:pt idx="7">
                  <c:v>28</c:v>
                </c:pt>
                <c:pt idx="8">
                  <c:v>12</c:v>
                </c:pt>
                <c:pt idx="9">
                  <c:v>15</c:v>
                </c:pt>
                <c:pt idx="10">
                  <c:v>32</c:v>
                </c:pt>
                <c:pt idx="11">
                  <c:v>32</c:v>
                </c:pt>
                <c:pt idx="12">
                  <c:v>28</c:v>
                </c:pt>
                <c:pt idx="13">
                  <c:v>12</c:v>
                </c:pt>
                <c:pt idx="14">
                  <c:v>15</c:v>
                </c:pt>
                <c:pt idx="15">
                  <c:v>32</c:v>
                </c:pt>
                <c:pt idx="16">
                  <c:v>32</c:v>
                </c:pt>
                <c:pt idx="17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21</c:v>
                </c:pt>
                <c:pt idx="9">
                  <c:v>28</c:v>
                </c:pt>
                <c:pt idx="10">
                  <c:v>12</c:v>
                </c:pt>
                <c:pt idx="11">
                  <c:v>12</c:v>
                </c:pt>
                <c:pt idx="12">
                  <c:v>12</c:v>
                </c:pt>
                <c:pt idx="13">
                  <c:v>21</c:v>
                </c:pt>
                <c:pt idx="14">
                  <c:v>28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F023CAF-9E8E-4A8C-BCCF-ABB71682F7F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27541E4-4B08-4426-AEA7-73C5F69330A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A4F62C54-7297-44EC-80AF-75F0625DCABC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E4E4FCD-9A8D-412A-9896-38578C32137C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5FA1FE7-4C1E-4CFA-8F8E-285641299EA7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7.5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  <c:pt idx="10">
                  <c:v>항목 11</c:v>
                </c:pt>
                <c:pt idx="11">
                  <c:v>항목 12</c:v>
                </c:pt>
                <c:pt idx="12">
                  <c:v>항목 13</c:v>
                </c:pt>
                <c:pt idx="13">
                  <c:v>항목 14</c:v>
                </c:pt>
                <c:pt idx="14">
                  <c:v>항목 15</c:v>
                </c:pt>
                <c:pt idx="15">
                  <c:v>항목 16</c:v>
                </c:pt>
                <c:pt idx="16">
                  <c:v>항목 17</c:v>
                </c:pt>
                <c:pt idx="17">
                  <c:v>항목 18</c:v>
                </c:pt>
                <c:pt idx="18">
                  <c:v>항목 19</c:v>
                </c:pt>
                <c:pt idx="19">
                  <c:v>항목 20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  <c:pt idx="10">
                  <c:v>5.0599999999999996</c:v>
                </c:pt>
                <c:pt idx="11">
                  <c:v>5.22</c:v>
                </c:pt>
                <c:pt idx="12">
                  <c:v>5.38</c:v>
                </c:pt>
                <c:pt idx="13">
                  <c:v>5.54</c:v>
                </c:pt>
                <c:pt idx="14">
                  <c:v>5.7</c:v>
                </c:pt>
                <c:pt idx="15">
                  <c:v>5.86</c:v>
                </c:pt>
                <c:pt idx="16">
                  <c:v>6.02</c:v>
                </c:pt>
                <c:pt idx="17">
                  <c:v>6.18</c:v>
                </c:pt>
                <c:pt idx="18">
                  <c:v>6.34</c:v>
                </c:pt>
                <c:pt idx="19">
                  <c:v>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  <c:pt idx="6">
                  <c:v>2.2000000000000002</c:v>
                </c:pt>
                <c:pt idx="7">
                  <c:v>32</c:v>
                </c:pt>
                <c:pt idx="8">
                  <c:v>32</c:v>
                </c:pt>
                <c:pt idx="9">
                  <c:v>28</c:v>
                </c:pt>
                <c:pt idx="10">
                  <c:v>12</c:v>
                </c:pt>
                <c:pt idx="11">
                  <c:v>15</c:v>
                </c:pt>
                <c:pt idx="12">
                  <c:v>7.6</c:v>
                </c:pt>
                <c:pt idx="13">
                  <c:v>2.2000000000000002</c:v>
                </c:pt>
                <c:pt idx="14">
                  <c:v>32</c:v>
                </c:pt>
                <c:pt idx="15">
                  <c:v>32</c:v>
                </c:pt>
                <c:pt idx="16">
                  <c:v>28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0</c:v>
                </c:pt>
                <c:pt idx="6">
                  <c:v>33.4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21</c:v>
                </c:pt>
                <c:pt idx="11">
                  <c:v>28</c:v>
                </c:pt>
                <c:pt idx="12">
                  <c:v>29.3</c:v>
                </c:pt>
                <c:pt idx="13">
                  <c:v>33.4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4">
                  <c:v>41</c:v>
                </c:pt>
                <c:pt idx="5">
                  <c:v>51</c:v>
                </c:pt>
                <c:pt idx="6">
                  <c:v>64.599999999999994</c:v>
                </c:pt>
                <c:pt idx="7">
                  <c:v>55</c:v>
                </c:pt>
                <c:pt idx="8">
                  <c:v>5</c:v>
                </c:pt>
                <c:pt idx="9">
                  <c:v>3</c:v>
                </c:pt>
                <c:pt idx="10">
                  <c:v>30</c:v>
                </c:pt>
                <c:pt idx="11">
                  <c:v>41</c:v>
                </c:pt>
                <c:pt idx="12">
                  <c:v>51</c:v>
                </c:pt>
                <c:pt idx="13">
                  <c:v>64.599999999999994</c:v>
                </c:pt>
                <c:pt idx="14">
                  <c:v>5</c:v>
                </c:pt>
                <c:pt idx="15">
                  <c:v>1</c:v>
                </c:pt>
                <c:pt idx="16">
                  <c:v>2</c:v>
                </c:pt>
                <c:pt idx="1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39</c:v>
                </c:pt>
                <c:pt idx="4">
                  <c:v>54</c:v>
                </c:pt>
                <c:pt idx="5">
                  <c:v>72.7</c:v>
                </c:pt>
                <c:pt idx="6">
                  <c:v>95.8</c:v>
                </c:pt>
                <c:pt idx="7">
                  <c:v>40</c:v>
                </c:pt>
                <c:pt idx="8">
                  <c:v>10</c:v>
                </c:pt>
                <c:pt idx="9">
                  <c:v>20</c:v>
                </c:pt>
                <c:pt idx="10">
                  <c:v>39</c:v>
                </c:pt>
                <c:pt idx="11">
                  <c:v>54</c:v>
                </c:pt>
                <c:pt idx="12">
                  <c:v>72.7</c:v>
                </c:pt>
                <c:pt idx="13">
                  <c:v>95.8</c:v>
                </c:pt>
                <c:pt idx="14">
                  <c:v>2</c:v>
                </c:pt>
                <c:pt idx="15">
                  <c:v>1</c:v>
                </c:pt>
                <c:pt idx="16">
                  <c:v>20</c:v>
                </c:pt>
                <c:pt idx="17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48</c:v>
                </c:pt>
                <c:pt idx="4">
                  <c:v>67</c:v>
                </c:pt>
                <c:pt idx="5">
                  <c:v>94.4</c:v>
                </c:pt>
                <c:pt idx="6">
                  <c:v>0</c:v>
                </c:pt>
                <c:pt idx="7">
                  <c:v>50</c:v>
                </c:pt>
                <c:pt idx="8">
                  <c:v>85</c:v>
                </c:pt>
                <c:pt idx="9">
                  <c:v>74</c:v>
                </c:pt>
                <c:pt idx="10">
                  <c:v>48</c:v>
                </c:pt>
                <c:pt idx="11">
                  <c:v>67</c:v>
                </c:pt>
                <c:pt idx="12">
                  <c:v>94.4</c:v>
                </c:pt>
                <c:pt idx="13">
                  <c:v>127</c:v>
                </c:pt>
                <c:pt idx="14">
                  <c:v>3</c:v>
                </c:pt>
                <c:pt idx="15">
                  <c:v>2</c:v>
                </c:pt>
                <c:pt idx="16">
                  <c:v>18</c:v>
                </c:pt>
                <c:pt idx="1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</a:t>
            </a:r>
            <a:r>
              <a:rPr lang="en-US" altLang="ko-KR" sz="1400" b="1" baseline="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  <c:pt idx="6">
                  <c:v>2.2000000000000002</c:v>
                </c:pt>
                <c:pt idx="7">
                  <c:v>32</c:v>
                </c:pt>
                <c:pt idx="8">
                  <c:v>32</c:v>
                </c:pt>
                <c:pt idx="9">
                  <c:v>28</c:v>
                </c:pt>
                <c:pt idx="10">
                  <c:v>12</c:v>
                </c:pt>
                <c:pt idx="11">
                  <c:v>15</c:v>
                </c:pt>
                <c:pt idx="12">
                  <c:v>7.6</c:v>
                </c:pt>
                <c:pt idx="13">
                  <c:v>2.2000000000000002</c:v>
                </c:pt>
                <c:pt idx="14">
                  <c:v>32</c:v>
                </c:pt>
                <c:pt idx="15">
                  <c:v>32</c:v>
                </c:pt>
                <c:pt idx="16">
                  <c:v>28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C1B-881F-50FD54CC1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0</c:v>
                </c:pt>
                <c:pt idx="6">
                  <c:v>33.4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21</c:v>
                </c:pt>
                <c:pt idx="11">
                  <c:v>28</c:v>
                </c:pt>
                <c:pt idx="12">
                  <c:v>29.3</c:v>
                </c:pt>
                <c:pt idx="13">
                  <c:v>33.4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C1B-881F-50FD54CC19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4">
                  <c:v>41</c:v>
                </c:pt>
                <c:pt idx="5">
                  <c:v>51</c:v>
                </c:pt>
                <c:pt idx="6">
                  <c:v>64.599999999999994</c:v>
                </c:pt>
                <c:pt idx="7">
                  <c:v>55</c:v>
                </c:pt>
                <c:pt idx="8">
                  <c:v>5</c:v>
                </c:pt>
                <c:pt idx="9">
                  <c:v>3</c:v>
                </c:pt>
                <c:pt idx="10">
                  <c:v>30</c:v>
                </c:pt>
                <c:pt idx="11">
                  <c:v>41</c:v>
                </c:pt>
                <c:pt idx="12">
                  <c:v>51</c:v>
                </c:pt>
                <c:pt idx="13">
                  <c:v>64.599999999999994</c:v>
                </c:pt>
                <c:pt idx="14">
                  <c:v>5</c:v>
                </c:pt>
                <c:pt idx="15">
                  <c:v>1</c:v>
                </c:pt>
                <c:pt idx="16">
                  <c:v>2</c:v>
                </c:pt>
                <c:pt idx="1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C1B-881F-50FD54CC19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계열 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39</c:v>
                </c:pt>
                <c:pt idx="4">
                  <c:v>54</c:v>
                </c:pt>
                <c:pt idx="5">
                  <c:v>72.7</c:v>
                </c:pt>
                <c:pt idx="6">
                  <c:v>95.8</c:v>
                </c:pt>
                <c:pt idx="7">
                  <c:v>40</c:v>
                </c:pt>
                <c:pt idx="8">
                  <c:v>10</c:v>
                </c:pt>
                <c:pt idx="9">
                  <c:v>20</c:v>
                </c:pt>
                <c:pt idx="10">
                  <c:v>39</c:v>
                </c:pt>
                <c:pt idx="11">
                  <c:v>54</c:v>
                </c:pt>
                <c:pt idx="12">
                  <c:v>72.7</c:v>
                </c:pt>
                <c:pt idx="13">
                  <c:v>95.8</c:v>
                </c:pt>
                <c:pt idx="14">
                  <c:v>2</c:v>
                </c:pt>
                <c:pt idx="15">
                  <c:v>1</c:v>
                </c:pt>
                <c:pt idx="16">
                  <c:v>20</c:v>
                </c:pt>
                <c:pt idx="17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48-4C1B-881F-50FD54CC19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계열 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48</c:v>
                </c:pt>
                <c:pt idx="4">
                  <c:v>67</c:v>
                </c:pt>
                <c:pt idx="5">
                  <c:v>94.4</c:v>
                </c:pt>
                <c:pt idx="6">
                  <c:v>0</c:v>
                </c:pt>
                <c:pt idx="7">
                  <c:v>50</c:v>
                </c:pt>
                <c:pt idx="8">
                  <c:v>85</c:v>
                </c:pt>
                <c:pt idx="9">
                  <c:v>74</c:v>
                </c:pt>
                <c:pt idx="10">
                  <c:v>48</c:v>
                </c:pt>
                <c:pt idx="11">
                  <c:v>67</c:v>
                </c:pt>
                <c:pt idx="12">
                  <c:v>94.4</c:v>
                </c:pt>
                <c:pt idx="13">
                  <c:v>127</c:v>
                </c:pt>
                <c:pt idx="14">
                  <c:v>3</c:v>
                </c:pt>
                <c:pt idx="15">
                  <c:v>2</c:v>
                </c:pt>
                <c:pt idx="16">
                  <c:v>18</c:v>
                </c:pt>
                <c:pt idx="1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48-4C1B-881F-50FD54CC1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5.5</c:v>
                </c:pt>
                <c:pt idx="5">
                  <c:v>6.5</c:v>
                </c:pt>
                <c:pt idx="6">
                  <c:v>7.5</c:v>
                </c:pt>
                <c:pt idx="7">
                  <c:v>8.5</c:v>
                </c:pt>
                <c:pt idx="8">
                  <c:v>9.5</c:v>
                </c:pt>
                <c:pt idx="9">
                  <c:v>10.5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10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매출금액(천만원)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BF-4115-BE40-DF82263F4B80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25BF-4115-BE40-DF82263F4B80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0.87</c:v>
                </c:pt>
                <c:pt idx="3">
                  <c:v>0.77</c:v>
                </c:pt>
                <c:pt idx="4">
                  <c:v>1.04</c:v>
                </c:pt>
                <c:pt idx="5">
                  <c:v>2.5499999999999998</c:v>
                </c:pt>
                <c:pt idx="6">
                  <c:v>1.63</c:v>
                </c:pt>
                <c:pt idx="7">
                  <c:v>0.69</c:v>
                </c:pt>
                <c:pt idx="8">
                  <c:v>1.23</c:v>
                </c:pt>
                <c:pt idx="9">
                  <c:v>1.05</c:v>
                </c:pt>
                <c:pt idx="10">
                  <c:v>0.92</c:v>
                </c:pt>
                <c:pt idx="11">
                  <c:v>1.42</c:v>
                </c:pt>
                <c:pt idx="12">
                  <c:v>1.54</c:v>
                </c:pt>
                <c:pt idx="13">
                  <c:v>1.47</c:v>
                </c:pt>
                <c:pt idx="14">
                  <c:v>0.74</c:v>
                </c:pt>
                <c:pt idx="15">
                  <c:v>0.95</c:v>
                </c:pt>
                <c:pt idx="16">
                  <c:v>1.2</c:v>
                </c:pt>
                <c:pt idx="17">
                  <c:v>1.06</c:v>
                </c:pt>
                <c:pt idx="18">
                  <c:v>1.1100000000000001</c:v>
                </c:pt>
                <c:pt idx="19">
                  <c:v>2.48</c:v>
                </c:pt>
                <c:pt idx="20">
                  <c:v>1.58</c:v>
                </c:pt>
                <c:pt idx="21">
                  <c:v>0.86</c:v>
                </c:pt>
                <c:pt idx="22">
                  <c:v>1.04</c:v>
                </c:pt>
                <c:pt idx="23">
                  <c:v>0.74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방문인구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매출건수(건)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18-4735-96B8-A529E39FE1B9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18-4735-96B8-A529E39FE1B9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18-4735-96B8-A529E39FE1B9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118-4735-96B8-A529E39FE1B9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118-4735-96B8-A529E39FE1B9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118-4735-96B8-A529E39FE1B9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118-4735-96B8-A529E39FE1B9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118-4735-96B8-A529E39FE1B9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118-4735-96B8-A529E39FE1B9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118-4735-96B8-A529E39FE1B9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118-4735-96B8-A529E39FE1B9}"/>
              </c:ext>
            </c:extLst>
          </c:dPt>
          <c:dPt>
            <c:idx val="11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118-4735-96B8-A529E39FE1B9}"/>
              </c:ext>
            </c:extLst>
          </c:dPt>
          <c:dPt>
            <c:idx val="12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118-4735-96B8-A529E39FE1B9}"/>
              </c:ext>
            </c:extLst>
          </c:dPt>
          <c:dPt>
            <c:idx val="13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F118-4735-96B8-A529E39FE1B9}"/>
              </c:ext>
            </c:extLst>
          </c:dPt>
          <c:dPt>
            <c:idx val="1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F118-4735-96B8-A529E39FE1B9}"/>
              </c:ext>
            </c:extLst>
          </c:dPt>
          <c:dPt>
            <c:idx val="15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F118-4735-96B8-A529E39FE1B9}"/>
              </c:ext>
            </c:extLst>
          </c:dPt>
          <c:dPt>
            <c:idx val="16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F118-4735-96B8-A529E39FE1B9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F118-4735-96B8-A529E39FE1B9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F118-4735-96B8-A529E39FE1B9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F118-4735-96B8-A529E39FE1B9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F118-4735-96B8-A529E39FE1B9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F118-4735-96B8-A529E39FE1B9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F118-4735-96B8-A529E39FE1B9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F118-4735-96B8-A529E39FE1B9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F118-4735-96B8-A529E39FE1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301.99470000000002</c:v>
                </c:pt>
                <c:pt idx="1">
                  <c:v>301.85989999999998</c:v>
                </c:pt>
                <c:pt idx="2">
                  <c:v>298.30369999999999</c:v>
                </c:pt>
                <c:pt idx="3">
                  <c:v>302.41410000000002</c:v>
                </c:pt>
                <c:pt idx="4">
                  <c:v>300.86070000000001</c:v>
                </c:pt>
                <c:pt idx="5">
                  <c:v>299.17020000000002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D-438F-8FCD-D61E9601693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D-438F-8FCD-D61E9601693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25C92BF1-F914-422F-8548-23928C56D18E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57D-438F-8FCD-D61E960169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FC1AEE3-0596-47E4-9E0D-DFAAC5A4139E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7D-438F-8FCD-D61E96016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867.8442</c:v>
                </c:pt>
                <c:pt idx="1">
                  <c:v>936.75909999999999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57D-438F-8FCD-D61E960169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B-4A76-AEAA-F91C44843DF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B-4A76-AEAA-F91C44843DF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B-4A76-AEAA-F91C44843D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1EFA0A0-DED5-428D-A594-BCB90FA08C6D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E1B-4A76-AEAA-F91C44843D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33D5F24-830D-4A22-A6FA-4CCABFABCC4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E1B-4A76-AEAA-F91C44843D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FD273C5-3DE0-4300-81FA-116898EC420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4E1B-4A76-AEAA-F91C44843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448.64440000000002</c:v>
                </c:pt>
                <c:pt idx="1">
                  <c:v>726.51880000000006</c:v>
                </c:pt>
                <c:pt idx="2">
                  <c:v>629.44010000000003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E1B-4A76-AEAA-F91C44843D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7-46E6-8C14-8B486AFA4DA1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7-46E6-8C14-8B486AFA4DA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ACB837F7-7CB2-4C7B-8C09-A4BDCC49200F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2F7-46E6-8C14-8B486AFA4D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B9E51E9-7EE2-4DB8-A3A8-89BD6E6C90CD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2F7-46E6-8C14-8B486AFA4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1716.808</c:v>
                </c:pt>
                <c:pt idx="1">
                  <c:v>87.795299999999997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2F7-46E6-8C14-8B486AFA4D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chart_gender_vis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02CA1740-CC42-41F7-8F2A-BC060DFFE131}" type="CELLRANG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/>
                      <a:t>, </a:t>
                    </a:r>
                    <a:fld id="{D1BFBC9C-5EF9-4481-B333-2C9BAD7EB8C0}" type="VALU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/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C7C891AC-B19E-4C5A-9453-5A5BDE547DB3}" type="CELLRANG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
</a:t>
                    </a:r>
                    <a:fld id="{CDBEA7AA-4B47-4E20-86BB-5FDBE491EFB5}" type="VALU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numFmt formatCode="#,##0_ ;[Red]\-#,##0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8001235</c:v>
                </c:pt>
                <c:pt idx="1">
                  <c:v>9556521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호텔업</cx:pt>
          <cx:pt idx="1">오락장 운영업</cx:pt>
          <cx:pt idx="2">기타 통신판매업</cx:pt>
          <cx:pt idx="3">당구장 운영업</cx:pt>
          <cx:pt idx="4">자동차 전문 수리업</cx:pt>
          <cx:pt idx="5">연극단체</cx:pt>
          <cx:pt idx="6">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</cx:lvl>
        <cx:lvl ptCount="16">
          <cx:pt idx="0">소비금액</cx:pt>
          <cx:pt idx="1">소비금액</cx:pt>
          <cx:pt idx="2">소비금액</cx:pt>
          <cx:pt idx="3">소비금액</cx:pt>
          <cx:pt idx="4">소비금액</cx:pt>
          <cx:pt idx="5">소비금액</cx:pt>
          <cx:pt idx="6">소비금액</cx:pt>
        </cx:lvl>
      </cx:strDim>
      <cx:numDim type="size">
        <cx:f>Sheet1!$D$2:$D$17</cx:f>
        <cx:lvl ptCount="16" formatCode="G/표준">
          <cx:pt idx="0">192.80000000000001</cx:pt>
          <cx:pt idx="1">186.40000000000001</cx:pt>
          <cx:pt idx="2">187.90000000000001</cx:pt>
          <cx:pt idx="3">197.69999999999999</cx:pt>
          <cx:pt idx="4">191.69999999999999</cx:pt>
          <cx:pt idx="5">188.30000000000001</cx:pt>
          <cx:pt idx="6">191.09999999999999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계열1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소비금액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호텔업</cx:pt>
          <cx:pt idx="1">오락장 운영업</cx:pt>
          <cx:pt idx="2">기타 통신판매업</cx:pt>
          <cx:pt idx="3">당구장 운영업</cx:pt>
          <cx:pt idx="4">자동차 전문 수리업</cx:pt>
          <cx:pt idx="5">연극단체</cx:pt>
          <cx:pt idx="6">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</cx:lvl>
        <cx:lvl ptCount="16">
          <cx:pt idx="0">소비금액</cx:pt>
          <cx:pt idx="1">소비금액</cx:pt>
          <cx:pt idx="2">소비금액</cx:pt>
          <cx:pt idx="3">소비금액</cx:pt>
          <cx:pt idx="4">소비금액</cx:pt>
          <cx:pt idx="5">소비금액</cx:pt>
          <cx:pt idx="6">소비금액</cx:pt>
        </cx:lvl>
      </cx:strDim>
      <cx:numDim type="size">
        <cx:f>Sheet1!$D$2:$D$17</cx:f>
        <cx:lvl ptCount="16" formatCode="G/표준">
          <cx:pt idx="0">192.80000000000001</cx:pt>
          <cx:pt idx="1">186.40000000000001</cx:pt>
          <cx:pt idx="2">187.90000000000001</cx:pt>
          <cx:pt idx="3">197.69999999999999</cx:pt>
          <cx:pt idx="4">191.69999999999999</cx:pt>
          <cx:pt idx="5">188.30000000000001</cx:pt>
          <cx:pt idx="6">191.09999999999999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계열1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소비금액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1BB4-EA1A-D4E3-B953-2755D72F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0F315-FA43-689D-5EBD-43AC251AF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0022F-9D0D-931F-D29D-563E2DC98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6CE11-056A-0EC3-05C1-41653D138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0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 dirty="0"/>
              <a:t>vs </a:t>
            </a:r>
            <a:r>
              <a:rPr lang="ko-KR" altLang="en-US" dirty="0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7935D-9465-6374-0F88-630E2C499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475E7E-1ED4-30F2-EBAE-8B5B4B802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820439-F0F8-CBCC-B542-9995371B2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4EC56-B68C-6470-A5F3-9FF5495E6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6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957D-2A3F-5A77-3F9E-006E024E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E0CA9-89FE-AB4B-D7E8-CD8E73681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8FA5F-1082-44BC-7456-3C21AA15C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58004-B6E8-BF87-AA4C-3CB2A8655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03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7607-74C7-02D9-7403-B35F3752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F58E1-A589-7512-A8A1-1477BF714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5DC5-D8FD-8AA5-F7B5-E9F745B56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A7D9-64BD-8825-2A10-94A9A5CD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5.png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18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microsoft.com/office/2014/relationships/chartEx" Target="../charts/chartEx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microsoft.com/office/2014/relationships/chartEx" Target="../charts/chartEx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chart" Target="../charts/chart2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5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2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 txBox="1"/>
          <p:nvPr/>
        </p:nvSpPr>
        <p:spPr>
          <a:xfrm>
            <a:off x="748710" y="327556"/>
            <a:ext cx="5858561" cy="4675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r>
              <a:rPr 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모니터링 서비스</a:t>
            </a:r>
            <a:endParaRPr lang="en-US" sz="2000" dirty="0"/>
          </a:p>
        </p:txBody>
      </p:sp>
      <p:sp>
        <p:nvSpPr>
          <p:cNvPr id="6" name="Text 3"/>
          <p:cNvSpPr txBox="1"/>
          <p:nvPr/>
        </p:nvSpPr>
        <p:spPr>
          <a:xfrm>
            <a:off x="411017" y="2104949"/>
            <a:ext cx="10810418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</a:t>
            </a:r>
          </a:p>
          <a:p>
            <a:r>
              <a:rPr lang="en-US" sz="66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보고서</a:t>
            </a:r>
            <a:endParaRPr lang="en-US" sz="66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3EE15BF-A04C-69DD-53C9-EB28834F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0187" y="44434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{{SL10_2}}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{{SL10_3}}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{{SL10_6}}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{{SL10_7}}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{{SL10_4}}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{{SL10_5}}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214154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{{SL11_2}}%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{{SL11_3}}명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{{SL11_4}}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{{SL11_5}}명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{{SL11_6}}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908451" y="451961"/>
            <a:ext cx="37003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매출건수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{{SL12_p_1}}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({{SL12_p_2}}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{{SL12_p_3}}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{{SL12_p_4}}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{{SL12_p_5}}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{{SL12_p_6}}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{{SL12_p_7}}%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{{SL12_p_8}}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{{SL12_p_9}}%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{{SL12_p_10}}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{{SL12_p_11}}%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매출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{{SL12_p_12}}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{{SL12_p_13}}%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390621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72316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{{SL13_1}}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{{SL13_2}}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({{SL13_3}}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{{SL13_4}}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{{SL13_5}}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({{SL13_6}}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{{SL13_7}}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{{SL13_8}}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({{SL13_9}}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{{SL14_1}} </a:t>
              </a:r>
              <a:r>
                <a:rPr lang="en-US" altLang="ko-KR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({{SL14_2}}%)</a:t>
              </a:r>
              <a:endParaRPr lang="en-US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312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{{SL14_3}}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({{SL14_4}}%)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{{SL14_5}}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({{SL14_6}}%)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{{SL14_7}} </a:t>
              </a:r>
              <a:r>
                <a:rPr lang="en-US" altLang="ko-KR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({{SL14_8}}%)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312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{{SL14_9}}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({{SL14_10}}%)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{{SL14_11}}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({{SL14_12}}%)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{{SL15_1}}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{{SL15_2}}%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{{SL15_3}}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({{SL15_4}}%)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{{SL15_7}}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({{SL15_8}}%)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{{SL15_11}}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({{SL15_12}}%)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{{SL15_5}}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({{SL15_6}}%)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{{SL15_9}}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({{SL15_10}}%)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{{SL15_13}}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({{SL15_14}}%)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sp>
        <p:nvSpPr>
          <p:cNvPr id="2" name="SL15_heatmap">
            <a:extLst>
              <a:ext uri="{FF2B5EF4-FFF2-40B4-BE49-F238E27FC236}">
                <a16:creationId xmlns:a16="http://schemas.microsoft.com/office/drawing/2014/main" id="{2A403ACE-2BEB-8F41-2E80-977A58506AEA}"/>
              </a:ext>
            </a:extLst>
          </p:cNvPr>
          <p:cNvSpPr/>
          <p:nvPr/>
        </p:nvSpPr>
        <p:spPr>
          <a:xfrm>
            <a:off x="5287681" y="1505665"/>
            <a:ext cx="6314811" cy="4848963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F78A-6171-ACFB-117C-EC4A955C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A4805B-757E-9F0E-028A-2FF7D672BAE0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F100C47-C3D1-4305-73AC-C29F4706ADD7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84331CE-2F2B-48FD-1F3B-2929CEF14E7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9073B97-52C3-E615-8D48-7B4B6DD0A827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91FD060-6FF3-E974-9137-4EFA901101E9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9AAE8DAA-B506-D948-7D28-27AA1256995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EBC1DDE1-16F8-8D09-5FB6-AF634A0EF23A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F0989B3B-9893-1C22-4FA5-5B3213005B6D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64BFC21F-6D26-712F-E7D1-598D2D3FC137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87F9A853-8777-5133-6AB8-4CDE6D4BC47A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{{SL16_2}}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3DA0B5A4-D0D5-DEA6-C8D9-BDB475A6D922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{{SL16_1}}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100AD34F-82EF-E2FF-9C8A-319671E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D5C705A4-6D9E-B93C-365D-74C6B2099167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760540C5-A3A6-0078-49D3-6D266F544768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EA51AE09-C407-18E8-08E0-16B22F5634F1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252B9F83-3026-B1B1-A924-CA2EBA2E040A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{{SL16_3}}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{{SL16_4}}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4ADB8BE9-E843-D555-FE18-9262B6334A41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{{SL16_5}}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{{SL16_6}}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1CD29CB5-DC70-F12A-2973-FD6B2D836D92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{{SL16_7}}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{{SL16_8}}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03D13E21-A0B6-6479-7FCE-FA419A93C3FF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{{SL16_9}}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{{SL16_10}}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D06A5-8C5D-D87C-8A4E-3F38639A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242C4E-46E3-6831-646D-519B113C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1A1CA7A-B1EB-6CFF-FE28-854B424AADC2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{{SL16_11}}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{{SL16_12}}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83189618-277B-32C6-8F8C-36D14147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006148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DC439-40D5-E079-4F01-A828EFC5CCCE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C8F93-DF92-857D-3539-968783B602FA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B6E8D-E2E0-A67C-21FC-C2B833C1FC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47B8D-4A1B-A6D9-B7AA-CDF062ACAD7A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9DD9E6-3A52-AEDE-5985-7DEDDFAEFA38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C2BD7-A309-0680-D76D-625AF5A7F69E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{{SL16_nm_1}}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FABAB-4C67-02E7-D1CA-4E91F1578F3C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{{SL16_nm_2}}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ACFA0-899A-CCE0-0ADF-80FF086BDCEF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{{SL16_nm_3}}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85EE0-07C5-4605-7790-C0EABD611A5D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{{SL16_nm_4}}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F5D2F-53AC-8608-F5FC-87150D53D1FD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{{SL16_nm_5}}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64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{{SL17_2}}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{{SL17_3}}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{{SL17_4}}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{{SL17_5}}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{{SL17_6}}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{{SL17_7}}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{{SL17_8}}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{{SL17_1}}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{{SL17_9}}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{{SL17_10}}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{{SL17_11}}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{{SL17_12}}</a:t>
            </a:r>
            <a:endParaRPr lang="en-US" altLang="ko-KR" sz="1000" dirty="0"/>
          </a:p>
        </p:txBody>
      </p:sp>
      <p:graphicFrame>
        <p:nvGraphicFramePr>
          <p:cNvPr id="3" name="SL17_chart">
            <a:extLst>
              <a:ext uri="{FF2B5EF4-FFF2-40B4-BE49-F238E27FC236}">
                <a16:creationId xmlns:a16="http://schemas.microsoft.com/office/drawing/2014/main" id="{0032D4F8-9DDA-F4B7-C30E-37410040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958357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70CC39-A418-584E-D7D2-AFB27B91F010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3775B7-F7E2-54C4-CFB1-47B2CF1B6BD6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E8850E-E0E7-9BA1-ADA1-489D9D2410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2A0497-DD37-4C0A-61F3-EFE59A3FEC9C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BF4BB-C306-2D73-5A52-64ABAF459633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6727D-6627-5846-90C6-57791C216339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{{SL17_nm_1}}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E2AF4-F463-21DA-A887-036E891301F8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{{SL17_nm_2}}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7A149-82F3-3B1F-220B-491B24BA0DFC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{{SL17_nm_3}}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FA764-CC81-752B-9A7E-9530A1C3F650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{{SL17_nm_4}}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153C8-6625-9AB0-4699-531668FE9FA6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{{SL17_nm_5}}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{{SL18_10}}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{{SL18_11}}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{{SL18_12}}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({{SL18_2}}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2947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{{SL18_3}}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{{SL18_4}}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({{SL18_5}}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2947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{{SL18_6}}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{{SL18_7}}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({{SL18_8}}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9636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{{SL18_9}}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549CBE57-0B50-EDFD-E43D-C1472556B6B9}"/>
              </a:ext>
            </a:extLst>
          </p:cNvPr>
          <p:cNvSpPr txBox="1"/>
          <p:nvPr/>
        </p:nvSpPr>
        <p:spPr>
          <a:xfrm>
            <a:off x="5690103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{{SL19_14}}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{{SL19_1}} </a:t>
            </a:r>
            <a:r>
              <a:rPr lang="en-US" altLang="ko-KR" sz="1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({{SL19_2}}%)</a:t>
            </a:r>
            <a:endParaRPr lang="en-US" sz="16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{{SL19_3}}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({{SL19_4}}%)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{{SL19_5}}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({{SL19_6}}%)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{{SL19_17}}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{{SL19_18}}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{{SL19_15}}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{{SL19_16}}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{{SL19_7}}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({{SL19_8}}%)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{{SL19_9}}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({{SL19_10}}%)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{{SL19_11}}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({{SL19_12}}%)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{{SL19_13}}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85912746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27249001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관심지역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6296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16" name="Text 11"/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{{SL20_1}}원</a:t>
            </a:r>
            <a:endParaRPr lang="en-US" sz="1000" dirty="0"/>
          </a:p>
        </p:txBody>
      </p:sp>
      <p:sp>
        <p:nvSpPr>
          <p:cNvPr id="18" name="Text 13"/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{{SL20_2}}건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{{SL20_3}}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1254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6" name="Text 20"/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27" name="Text 21"/>
          <p:cNvSpPr txBox="1"/>
          <p:nvPr/>
        </p:nvSpPr>
        <p:spPr>
          <a:xfrm>
            <a:off x="3155772" y="3537926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{{SL20_4}}원</a:t>
            </a:r>
            <a:endParaRPr lang="en-US" sz="1000" dirty="0"/>
          </a:p>
        </p:txBody>
      </p:sp>
      <p:sp>
        <p:nvSpPr>
          <p:cNvPr id="29" name="Text 23"/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3155772" y="3801273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{{SL20_5}}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3066872" y="4063706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{{SL20_6}}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6303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39" name="Text 32"/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2" name="Text 35"/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806701" y="5172170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{{SL20_7}}원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914651" y="5435517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{{SL20_8}}건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914650" y="5698864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{{SL20_9}}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FF7119F6-424E-7DC1-791B-BAFB1BE8B8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110249"/>
              </p:ext>
            </p:extLst>
          </p:nvPr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9A742-446C-AB1B-6168-7C58EA668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DF09252A-FBA5-1C4D-2C7C-D53207C0D151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77A8A27-61F9-200D-52D5-6D67CD4F94BD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DF68F73-F416-4D95-E5C5-1AEF294964EE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DE425FAB-4317-3200-2783-81FDC57E6B73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999D764B-3C3D-8B8D-5522-B049D13336D5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07746C10-17AF-2B74-8720-A2FD28B594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0060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0A3D84F9-EB35-C2DE-6A93-6F4476A930B0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{{SL21_1}}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844725BE-F28D-C99F-46AE-CEA644174F0E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{{SL21_2}}명</a:t>
            </a:r>
            <a:endParaRPr lang="en-US" sz="10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05DEB88F-1C76-AFB6-D22F-C4F31E1B25A8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18">
            <a:extLst>
              <a:ext uri="{FF2B5EF4-FFF2-40B4-BE49-F238E27FC236}">
                <a16:creationId xmlns:a16="http://schemas.microsoft.com/office/drawing/2014/main" id="{5ABF2219-03C0-EB16-8FD0-5A47052D7622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{{SL21_3}}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4F979B30-2811-D828-EA2F-A90201E1F649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{{SL21_4}}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0DAF44BD-D36D-D6CC-EC7C-D9A931F4F195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0F88D029-BA65-F7A0-F770-2067F95B8D3D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754E78C3-691C-7714-9532-188D96D6CE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143" r="-7143"/>
          <a:stretch/>
        </p:blipFill>
        <p:spPr>
          <a:xfrm>
            <a:off x="1033498" y="461604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E56928F4-3752-5250-D5FD-B9C19254FBD8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{{SL21_5}}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EF49EE41-F6D9-69E7-4033-459842451F82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{{SL21_6}}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BC57060E-C183-6868-1F12-1C13CAABAC28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CA7C3BC7-79DF-7AD2-B7F6-EC2075CE2E53}"/>
              </a:ext>
            </a:extLst>
          </p:cNvPr>
          <p:cNvSpPr txBox="1"/>
          <p:nvPr/>
        </p:nvSpPr>
        <p:spPr>
          <a:xfrm>
            <a:off x="1254661" y="3153591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B89BAFB9-B00B-4015-4AD6-0B43108797B2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graphicFrame>
        <p:nvGraphicFramePr>
          <p:cNvPr id="5" name="SL21_chart">
            <a:extLst>
              <a:ext uri="{FF2B5EF4-FFF2-40B4-BE49-F238E27FC236}">
                <a16:creationId xmlns:a16="http://schemas.microsoft.com/office/drawing/2014/main" id="{55E4FA91-2C03-1DA5-1AD2-D666C745BF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9442222"/>
              </p:ext>
            </p:extLst>
          </p:nvPr>
        </p:nvGraphicFramePr>
        <p:xfrm>
          <a:off x="5053584" y="1464037"/>
          <a:ext cx="6361122" cy="430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Image 3" descr="preencoded.png">
            <a:extLst>
              <a:ext uri="{FF2B5EF4-FFF2-40B4-BE49-F238E27FC236}">
                <a16:creationId xmlns:a16="http://schemas.microsoft.com/office/drawing/2014/main" id="{FC40CF96-8128-E86F-0A9A-63989B04A08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2724" b="-2724"/>
          <a:stretch/>
        </p:blipFill>
        <p:spPr>
          <a:xfrm>
            <a:off x="1012475" y="3171727"/>
            <a:ext cx="142646" cy="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83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4" name="SL22_map_facility">
            <a:extLst>
              <a:ext uri="{FF2B5EF4-FFF2-40B4-BE49-F238E27FC236}">
                <a16:creationId xmlns:a16="http://schemas.microsoft.com/office/drawing/2014/main" id="{7E915718-9648-7698-E72F-F0C9D5D0C2BC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999CE-67D0-F723-06A5-6CCBFD957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BB629F4E-3D1F-16E9-973B-12190FD05091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BA1FEF7-932B-7DF9-E153-5A87BED6F8C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15</a:t>
            </a:r>
            <a:endParaRPr lang="en-US" dirty="0"/>
          </a:p>
        </p:txBody>
      </p:sp>
      <p:sp>
        <p:nvSpPr>
          <p:cNvPr id="4" name="SL22_map_parking">
            <a:extLst>
              <a:ext uri="{FF2B5EF4-FFF2-40B4-BE49-F238E27FC236}">
                <a16:creationId xmlns:a16="http://schemas.microsoft.com/office/drawing/2014/main" id="{50567301-A507-DCD6-5E09-464C64CA2E3E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730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908451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{{SL3_p_1}}명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{{SL3_p_2}}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{{SL3_p_5}}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({{SL3_p_6}}명)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{{SL3_p_7}}%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{{SL3_p_10}}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({{SL3_p_11}}명)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{{SL3_p_12}}%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{{SL3_p_3}}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{{SL3_p_9}}%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{{SL3_p_13}}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83297" cy="360952"/>
            <a:chOff x="4172663" y="3220433"/>
            <a:chExt cx="1283297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63287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{{SL3_p_8}}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{{SL3_p_14}}%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{{SL3_p_4}}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{{SL4_p_1}}명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{{SL4_p_2}}명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{{SL4_p_3}}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{{SL4_p_4}}명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{{SL4_p_5}}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{{SL4_p_6}}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{{SL4_p_7}}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{{SL4_p_8}}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{{SL4_p_9}}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{{SL4_p_10}}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908450" y="452513"/>
            <a:ext cx="414416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125355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EAE0-6A1D-21E1-18D2-00E48DEC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38F3DFEF-7A27-A847-AB2B-4D2DAA5FD059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2FD58F2-3B51-BA9D-A26E-8F81DEB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470C775-3667-D1EB-B167-69A1D1E6202F}"/>
              </a:ext>
            </a:extLst>
          </p:cNvPr>
          <p:cNvSpPr txBox="1"/>
          <p:nvPr/>
        </p:nvSpPr>
        <p:spPr>
          <a:xfrm>
            <a:off x="908450" y="452513"/>
            <a:ext cx="443880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B4FA75CC-5C46-3E29-867A-BF94C44E6EDF}"/>
              </a:ext>
            </a:extLst>
          </p:cNvPr>
          <p:cNvSpPr/>
          <p:nvPr/>
        </p:nvSpPr>
        <p:spPr>
          <a:xfrm>
            <a:off x="48842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4533C02D-A5CD-93ED-5AC9-A6050673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60272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535EF840-7518-FFF8-8932-7267E7582ADE}"/>
              </a:ext>
            </a:extLst>
          </p:cNvPr>
          <p:cNvSpPr txBox="1"/>
          <p:nvPr/>
        </p:nvSpPr>
        <p:spPr>
          <a:xfrm>
            <a:off x="78377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3DC2380B-F131-AC6A-432F-2432E1458A9F}"/>
              </a:ext>
            </a:extLst>
          </p:cNvPr>
          <p:cNvSpPr txBox="1"/>
          <p:nvPr/>
        </p:nvSpPr>
        <p:spPr>
          <a:xfrm>
            <a:off x="48842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ABCBA5E7-1BC8-1635-65A6-3DAC98B2A625}"/>
              </a:ext>
            </a:extLst>
          </p:cNvPr>
          <p:cNvSpPr txBox="1"/>
          <p:nvPr/>
        </p:nvSpPr>
        <p:spPr>
          <a:xfrm>
            <a:off x="48903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660B4E13-E85E-54C3-55F5-E0AE679DD275}"/>
              </a:ext>
            </a:extLst>
          </p:cNvPr>
          <p:cNvSpPr/>
          <p:nvPr/>
        </p:nvSpPr>
        <p:spPr>
          <a:xfrm>
            <a:off x="52496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B7477AB-50FF-3179-F02A-3F0B4C9DC751}"/>
              </a:ext>
            </a:extLst>
          </p:cNvPr>
          <p:cNvSpPr txBox="1"/>
          <p:nvPr/>
        </p:nvSpPr>
        <p:spPr>
          <a:xfrm>
            <a:off x="64667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D32203F1-06F5-8E0A-8924-CF0D5EDBD684}"/>
              </a:ext>
            </a:extLst>
          </p:cNvPr>
          <p:cNvSpPr txBox="1"/>
          <p:nvPr/>
        </p:nvSpPr>
        <p:spPr>
          <a:xfrm>
            <a:off x="62848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{{SL5_p_1}}명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492F7BC1-4378-BEE1-06A8-2AD89F271480}"/>
              </a:ext>
            </a:extLst>
          </p:cNvPr>
          <p:cNvSpPr txBox="1"/>
          <p:nvPr/>
        </p:nvSpPr>
        <p:spPr>
          <a:xfrm>
            <a:off x="63926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{{SL5_p_2}}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9CED1EFD-598B-CD26-0A60-3CFFF7B0FFA7}"/>
              </a:ext>
            </a:extLst>
          </p:cNvPr>
          <p:cNvSpPr/>
          <p:nvPr/>
        </p:nvSpPr>
        <p:spPr>
          <a:xfrm>
            <a:off x="262135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2CA5D75C-A98D-368D-A602-0361C09423D5}"/>
              </a:ext>
            </a:extLst>
          </p:cNvPr>
          <p:cNvSpPr txBox="1"/>
          <p:nvPr/>
        </p:nvSpPr>
        <p:spPr>
          <a:xfrm>
            <a:off x="274306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9EC79223-AE6F-02F3-3357-A3D62E58668C}"/>
              </a:ext>
            </a:extLst>
          </p:cNvPr>
          <p:cNvSpPr txBox="1"/>
          <p:nvPr/>
        </p:nvSpPr>
        <p:spPr>
          <a:xfrm>
            <a:off x="272486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{{SL5_p_3}}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({{SL5_p_4}}명)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DC80D690-AA33-3F26-BCC3-322F789B497E}"/>
              </a:ext>
            </a:extLst>
          </p:cNvPr>
          <p:cNvSpPr txBox="1"/>
          <p:nvPr/>
        </p:nvSpPr>
        <p:spPr>
          <a:xfrm>
            <a:off x="273565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{{SL5_p_5}}%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B282DFF4-30E6-4F27-1592-33925EADDA48}"/>
              </a:ext>
            </a:extLst>
          </p:cNvPr>
          <p:cNvSpPr/>
          <p:nvPr/>
        </p:nvSpPr>
        <p:spPr>
          <a:xfrm>
            <a:off x="52496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96C59E89-A719-9D2A-A49B-8FCF33CCDCC7}"/>
              </a:ext>
            </a:extLst>
          </p:cNvPr>
          <p:cNvSpPr txBox="1"/>
          <p:nvPr/>
        </p:nvSpPr>
        <p:spPr>
          <a:xfrm>
            <a:off x="64667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6112B101-062D-376D-D470-76401F3C1E43}"/>
              </a:ext>
            </a:extLst>
          </p:cNvPr>
          <p:cNvSpPr txBox="1"/>
          <p:nvPr/>
        </p:nvSpPr>
        <p:spPr>
          <a:xfrm>
            <a:off x="62848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{{SL5_p_6}}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5D98D9AA-FBB4-1828-EF32-287EA5DC42D8}"/>
              </a:ext>
            </a:extLst>
          </p:cNvPr>
          <p:cNvSpPr txBox="1"/>
          <p:nvPr/>
        </p:nvSpPr>
        <p:spPr>
          <a:xfrm>
            <a:off x="63926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{{SL5_p_7}}%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61DFBF88-3CF5-B592-CF5A-61B1C2A33659}"/>
              </a:ext>
            </a:extLst>
          </p:cNvPr>
          <p:cNvSpPr/>
          <p:nvPr/>
        </p:nvSpPr>
        <p:spPr>
          <a:xfrm>
            <a:off x="262135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27A310DF-D7BF-6DBF-41A4-21165E057A01}"/>
              </a:ext>
            </a:extLst>
          </p:cNvPr>
          <p:cNvSpPr txBox="1"/>
          <p:nvPr/>
        </p:nvSpPr>
        <p:spPr>
          <a:xfrm>
            <a:off x="274305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D6974241-5AC7-3F2A-D9B4-F06D73934197}"/>
              </a:ext>
            </a:extLst>
          </p:cNvPr>
          <p:cNvSpPr txBox="1"/>
          <p:nvPr/>
        </p:nvSpPr>
        <p:spPr>
          <a:xfrm>
            <a:off x="272486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{{SL5_p_8}}</a:t>
            </a: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{{SL5_p_9}}명)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7FC5EB88-5C59-0666-5603-395A4773E40A}"/>
              </a:ext>
            </a:extLst>
          </p:cNvPr>
          <p:cNvSpPr txBox="1"/>
          <p:nvPr/>
        </p:nvSpPr>
        <p:spPr>
          <a:xfrm>
            <a:off x="273565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{{SL5_p_10}}%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11A87D9-6BEE-D7B6-F666-76094894C91B}"/>
              </a:ext>
            </a:extLst>
          </p:cNvPr>
          <p:cNvSpPr/>
          <p:nvPr/>
        </p:nvSpPr>
        <p:spPr>
          <a:xfrm>
            <a:off x="52496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AA9D75A-5921-0C85-367E-C57965E25871}"/>
              </a:ext>
            </a:extLst>
          </p:cNvPr>
          <p:cNvSpPr txBox="1"/>
          <p:nvPr/>
        </p:nvSpPr>
        <p:spPr>
          <a:xfrm>
            <a:off x="64667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836D6D93-3F68-1175-A26F-F97CECAD0CB7}"/>
              </a:ext>
            </a:extLst>
          </p:cNvPr>
          <p:cNvSpPr txBox="1"/>
          <p:nvPr/>
        </p:nvSpPr>
        <p:spPr>
          <a:xfrm>
            <a:off x="62848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{{SL5_p_11}}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8506E11E-DDA4-08FC-9710-5F14CAB60370}"/>
              </a:ext>
            </a:extLst>
          </p:cNvPr>
          <p:cNvSpPr txBox="1"/>
          <p:nvPr/>
        </p:nvSpPr>
        <p:spPr>
          <a:xfrm>
            <a:off x="63926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{{SL5_p_12}}%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9EE54A27-7652-C096-7E54-92D5639BCCC9}"/>
              </a:ext>
            </a:extLst>
          </p:cNvPr>
          <p:cNvSpPr/>
          <p:nvPr/>
        </p:nvSpPr>
        <p:spPr>
          <a:xfrm>
            <a:off x="262135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C353CFDB-CE36-E544-0425-E01B6B3C2BC0}"/>
              </a:ext>
            </a:extLst>
          </p:cNvPr>
          <p:cNvSpPr txBox="1"/>
          <p:nvPr/>
        </p:nvSpPr>
        <p:spPr>
          <a:xfrm>
            <a:off x="274306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EEDB68B9-A5AB-FAA7-AF5E-CB6E86910FDF}"/>
              </a:ext>
            </a:extLst>
          </p:cNvPr>
          <p:cNvSpPr txBox="1"/>
          <p:nvPr/>
        </p:nvSpPr>
        <p:spPr>
          <a:xfrm>
            <a:off x="272486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{{SL5_p_13}}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EB43D4B7-1155-5340-9FC6-D4DDCB57BC79}"/>
              </a:ext>
            </a:extLst>
          </p:cNvPr>
          <p:cNvSpPr txBox="1"/>
          <p:nvPr/>
        </p:nvSpPr>
        <p:spPr>
          <a:xfrm>
            <a:off x="273565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{{SL5_p_14}}%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20D001FE-2120-F095-2311-7CC3F80EE83B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CD3BDD8-DEC0-752E-1A9F-33D2E53AC6D5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FCBC1351-5DB3-D563-FD55-2E251E0EFEA6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CEE33292-5771-8930-739B-B62F960752F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DE195154-D30E-8930-DCDB-228993D14693}"/>
              </a:ext>
            </a:extLst>
          </p:cNvPr>
          <p:cNvGraphicFramePr/>
          <p:nvPr/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6EE3FD15-1EA7-4A1B-9CF0-41CE306C4D59}"/>
              </a:ext>
            </a:extLst>
          </p:cNvPr>
          <p:cNvGraphicFramePr/>
          <p:nvPr/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EDC09230-BD71-5948-0E22-B497A9E288B6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45FB256-1F8D-188A-D7A9-4F8FD548F5F4}"/>
              </a:ext>
            </a:extLst>
          </p:cNvPr>
          <p:cNvGraphicFramePr/>
          <p:nvPr/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SL5_chart_1">
            <a:extLst>
              <a:ext uri="{FF2B5EF4-FFF2-40B4-BE49-F238E27FC236}">
                <a16:creationId xmlns:a16="http://schemas.microsoft.com/office/drawing/2014/main" id="{5A4BB5B3-DE3D-89AC-9787-042321F56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63105"/>
              </p:ext>
            </p:extLst>
          </p:nvPr>
        </p:nvGraphicFramePr>
        <p:xfrm>
          <a:off x="4119107" y="1254712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SL5_chart_3">
            <a:extLst>
              <a:ext uri="{FF2B5EF4-FFF2-40B4-BE49-F238E27FC236}">
                <a16:creationId xmlns:a16="http://schemas.microsoft.com/office/drawing/2014/main" id="{8A95D412-CD27-39D6-7719-DDB391A8A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748714"/>
              </p:ext>
            </p:extLst>
          </p:nvPr>
        </p:nvGraphicFramePr>
        <p:xfrm>
          <a:off x="5184676" y="1250373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SL5_chart_4">
            <a:extLst>
              <a:ext uri="{FF2B5EF4-FFF2-40B4-BE49-F238E27FC236}">
                <a16:creationId xmlns:a16="http://schemas.microsoft.com/office/drawing/2014/main" id="{67B84F63-2B4B-B731-E5A4-EA08B7DD6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541603"/>
              </p:ext>
            </p:extLst>
          </p:nvPr>
        </p:nvGraphicFramePr>
        <p:xfrm>
          <a:off x="6062855" y="1250334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706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19312" y="4120762"/>
            <a:ext cx="4478416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36125" y="412076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435873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43596" y="432063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42346" y="431080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{{SL6_m}}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19314" y="4854776"/>
            <a:ext cx="447841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38515" y="486684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507385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43597" y="503575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42345" y="502472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{{SL6_f}}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8767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{{SL6_p_1}}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{{SL6_p_3}}%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{{SL6_p_2}}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최소 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{{SL7_p_5}}</a:t>
            </a:r>
            <a:r>
              <a:rPr lang="ko-KR" alt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({{SL7_p_6}})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{{SL7_p_1}}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{{SL7_p_2}}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{{SL7_p_3}}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({{SL7_p_4}})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158035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{{SL8_1}}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{{SL8_share_1}}%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5545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4855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67222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{{SL8_2}}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69195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{{SL8_share_2}}%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17458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4970217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59527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046056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{{SL8_3}}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4972130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293775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83085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24889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{{SL8_4}}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47425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{{SL8_share_4}}%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291897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{{SL8_5}}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{{SL8_share_5}}%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{{SL9_1}}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{{SL9_2}}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{{SL9_3}}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{{SL9_4}}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7317</TotalTime>
  <Words>2084</Words>
  <Application>Microsoft Office PowerPoint</Application>
  <PresentationFormat>와이드스크린</PresentationFormat>
  <Paragraphs>450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1288</cp:revision>
  <dcterms:created xsi:type="dcterms:W3CDTF">2025-10-15T03:48:02Z</dcterms:created>
  <dcterms:modified xsi:type="dcterms:W3CDTF">2025-10-30T04:26:56Z</dcterms:modified>
</cp:coreProperties>
</file>