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>
        <p:scale>
          <a:sx n="200" d="100"/>
          <a:sy n="200" d="100"/>
        </p:scale>
        <p:origin x="-3898" y="-2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07-42A6-9AC5-DB881C89441F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4049E22-A7D8-4554-B665-F8BB1AC224D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FEA6FC-B325-4E60-AB33-7250FE9268C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B48271-C2A2-4D8E-9323-94CE321480F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28-483D-89DE-8AC4335D056C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28-483D-89DE-8AC4335D056C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28-483D-89DE-8AC4335D056C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28-483D-89DE-8AC4335D056C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28-483D-89DE-8AC4335D056C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28-483D-89DE-8AC4335D056C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E28-483D-89DE-8AC4335D056C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E28-483D-89DE-8AC4335D056C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E28-483D-89DE-8AC4335D056C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E28-483D-89DE-8AC4335D056C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E28-483D-89DE-8AC4335D056C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E28-483D-89DE-8AC4335D056C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8E28-483D-89DE-8AC4335D056C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8E28-483D-89DE-8AC4335D056C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8E28-483D-89DE-8AC4335D056C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8E28-483D-89DE-8AC4335D056C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8E28-483D-89DE-8AC4335D056C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8E28-483D-89DE-8AC4335D056C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8E28-483D-89DE-8AC4335D056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8E28-483D-89DE-8AC4335D056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8E28-483D-89DE-8AC4335D056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8E28-483D-89DE-8AC4335D056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8E28-483D-89DE-8AC4335D056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8E28-483D-89DE-8AC4335D056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8E28-483D-89DE-8AC4335D056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8E28-483D-89DE-8AC4335D056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8E28-483D-89DE-8AC4335D056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8E28-483D-89DE-8AC4335D056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8E28-483D-89DE-8AC4335D056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8E28-483D-89DE-8AC4335D056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8E28-483D-89DE-8AC4335D056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8E28-483D-89DE-8AC4335D056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8E28-483D-89DE-8AC4335D056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8E28-483D-89DE-8AC4335D056C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D-409E-ACB5-9D180411B0A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912369-5F9A-41BB-8464-1C26E7940BD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2977317-DD44-443D-89BD-93E7D0F282C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D634F2B-58C0-4524-8B41-3BEB2A75CFD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16DD63C-7DFB-428C-8881-6A5AF72C3F9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F2B72AC-E1BB-46E2-9632-289B6F5F567D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7E1608E7-A6A9-43AA-AF45-3F4E886116F6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C8F4B667-002B-42CE-8F46-94FC25488FE3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00B6C4E7-F806-48EF-BC12-5DB0BFF8C6EE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821475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0819519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33185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334087" y="192892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645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0228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319010" y="221238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8127378" y="221238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319010" y="249676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8094003" y="249676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319010" y="278022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8094003" y="278022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319010" y="306369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8127378" y="306369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319010" y="334807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8094003" y="334807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319010" y="363153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8094003" y="363153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319010" y="391591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8094003" y="391591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319010" y="419937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8127378" y="419937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69350" y="1546579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51879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F11295F-2F43-8FA5-7D36-B1F872CD914B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3869171-3946-19D9-A747-5176E2F8BB8C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FBE968-9436-95D0-EBC4-B627B8478CA7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805D259-FF5D-302D-4E73-B19832F35F58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6C50AE2-02BD-75D4-1F7B-7E774BDB28FA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3A41098-7D09-B555-5C0B-D6EB07BD0BD4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0010388-B747-0673-ACCA-5028F472C764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2C87BEA-2BBB-E40F-2E3C-10C6A8836C82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7401</TotalTime>
  <Words>1615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1318</cp:revision>
  <dcterms:created xsi:type="dcterms:W3CDTF">2025-10-15T03:48:02Z</dcterms:created>
  <dcterms:modified xsi:type="dcterms:W3CDTF">2025-10-30T08:48:59Z</dcterms:modified>
</cp:coreProperties>
</file>