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6-4DBF-9EB4-20E8245FB496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ADA5F86-BA6A-48EB-8536-4889C63F85A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247E66-54FF-4353-94BB-96E2D8BE786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E686A4-5796-407A-9BC4-C76D265F66E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0-4D87-BCE9-3B5B3A125784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60-4D87-BCE9-3B5B3A125784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60-4D87-BCE9-3B5B3A125784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60-4D87-BCE9-3B5B3A125784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60-4D87-BCE9-3B5B3A125784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060-4D87-BCE9-3B5B3A125784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060-4D87-BCE9-3B5B3A125784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060-4D87-BCE9-3B5B3A125784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060-4D87-BCE9-3B5B3A125784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060-4D87-BCE9-3B5B3A125784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060-4D87-BCE9-3B5B3A125784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060-4D87-BCE9-3B5B3A125784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060-4D87-BCE9-3B5B3A125784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060-4D87-BCE9-3B5B3A125784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060-4D87-BCE9-3B5B3A125784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060-4D87-BCE9-3B5B3A125784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060-4D87-BCE9-3B5B3A125784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C060-4D87-BCE9-3B5B3A125784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C060-4D87-BCE9-3B5B3A12578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C060-4D87-BCE9-3B5B3A12578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C060-4D87-BCE9-3B5B3A12578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C060-4D87-BCE9-3B5B3A12578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C060-4D87-BCE9-3B5B3A12578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C060-4D87-BCE9-3B5B3A125784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C060-4D87-BCE9-3B5B3A12578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C060-4D87-BCE9-3B5B3A125784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C060-4D87-BCE9-3B5B3A125784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C060-4D87-BCE9-3B5B3A125784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C060-4D87-BCE9-3B5B3A125784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C060-4D87-BCE9-3B5B3A125784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C060-4D87-BCE9-3B5B3A125784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C060-4D87-BCE9-3B5B3A125784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C060-4D87-BCE9-3B5B3A125784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C060-4D87-BCE9-3B5B3A125784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65-489C-90C2-46D2E103D2B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FAD7D1-B87D-4B73-9A2E-DB7A4E1331B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0BEAE22-0465-490C-85F3-ACB015F0F9C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B5E39CA-0787-421F-BBF1-A215EA81A79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F45F62-9EBA-49E6-9737-B2BBBFACCA2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0440C3E8-94EA-487E-8D66-2CA9986E867C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CCD72FFA-09BD-4672-901B-A69F52F20BFC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FB1B939B-FE42-4CFD-B0C9-F8E11B75D4EB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98954D78-EC8E-4908-8E71-821045384F37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9753118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496323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33185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334087" y="192892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645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0228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319010" y="221238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8127378" y="221238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319010" y="249676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8094003" y="249676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319010" y="278022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8094003" y="278022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319010" y="306369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8127378" y="306369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319010" y="334807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8094003" y="334807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319010" y="363153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8094003" y="363153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319010" y="391591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8094003" y="391591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319010" y="419937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8127378" y="419937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69350" y="1546579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51879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657C4B-E731-1FFF-0E1F-338EADE20DE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8DB305-5E20-3042-9C0E-48013845DBE4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62F5B1-0018-D7E4-B5F2-C745EED16AFB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8BACDD-8DE6-56C1-C6E3-622263301418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49AD42-2005-EE8E-0DFE-6A05098447E1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619CE6-A4A2-BE77-BBCA-0F5449982CE9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B129706-27DF-B7F1-ADBA-A309E4502C9D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4795F8-0E6C-DA3F-88BD-BEED4B207A70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7388</TotalTime>
  <Words>1616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1320</cp:revision>
  <dcterms:created xsi:type="dcterms:W3CDTF">2025-10-15T03:48:02Z</dcterms:created>
  <dcterms:modified xsi:type="dcterms:W3CDTF">2025-10-30T08:55:43Z</dcterms:modified>
</cp:coreProperties>
</file>