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38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B092C5"/>
    <a:srgbClr val="E7968D"/>
    <a:srgbClr val="EFDA9C"/>
    <a:srgbClr val="A1C1DE"/>
    <a:srgbClr val="E7E6E6"/>
    <a:srgbClr val="ABCA97"/>
    <a:srgbClr val="43682B"/>
    <a:srgbClr val="35383C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5900" autoAdjust="0"/>
  </p:normalViewPr>
  <p:slideViewPr>
    <p:cSldViewPr snapToGrid="0" snapToObjects="1">
      <p:cViewPr varScale="1">
        <p:scale>
          <a:sx n="59" d="100"/>
          <a:sy n="59" d="100"/>
        </p:scale>
        <p:origin x="17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</c:v>
                </c:pt>
                <c:pt idx="1">
                  <c:v>1625.4746</c:v>
                </c:pt>
                <c:pt idx="2">
                  <c:v>1804.6033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-4.5</c:v>
                </c:pt>
                <c:pt idx="2">
                  <c:v>11.02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3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38-4D06-908D-D030918D9AB3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8.99</c:v>
                </c:pt>
                <c:pt idx="1">
                  <c:v>11.83</c:v>
                </c:pt>
                <c:pt idx="2">
                  <c:v>10.99</c:v>
                </c:pt>
                <c:pt idx="3">
                  <c:v>10.15</c:v>
                </c:pt>
                <c:pt idx="4">
                  <c:v>13.18</c:v>
                </c:pt>
                <c:pt idx="5">
                  <c:v>11.08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17.687269565217392</c:v>
                </c:pt>
                <c:pt idx="1">
                  <c:v>2.692621739130435</c:v>
                </c:pt>
                <c:pt idx="2">
                  <c:v>2.563891304347826</c:v>
                </c:pt>
                <c:pt idx="3">
                  <c:v>2.5116913043478259</c:v>
                </c:pt>
                <c:pt idx="4">
                  <c:v>2.3737478260869564</c:v>
                </c:pt>
                <c:pt idx="5">
                  <c:v>2.5271608695652175</c:v>
                </c:pt>
                <c:pt idx="6">
                  <c:v>2.9143304347826087</c:v>
                </c:pt>
                <c:pt idx="7">
                  <c:v>2.4908130434782607</c:v>
                </c:pt>
                <c:pt idx="8">
                  <c:v>2.5923739130434784</c:v>
                </c:pt>
                <c:pt idx="9">
                  <c:v>2.4182130434782607</c:v>
                </c:pt>
                <c:pt idx="10">
                  <c:v>2.4763652173913044</c:v>
                </c:pt>
                <c:pt idx="11">
                  <c:v>2.8659260869565215</c:v>
                </c:pt>
                <c:pt idx="12">
                  <c:v>2.4467478260869564</c:v>
                </c:pt>
                <c:pt idx="13">
                  <c:v>2.4531260869565217</c:v>
                </c:pt>
                <c:pt idx="14">
                  <c:v>2.4207478260869566</c:v>
                </c:pt>
                <c:pt idx="15">
                  <c:v>2.4609695652173915</c:v>
                </c:pt>
                <c:pt idx="16">
                  <c:v>2.3738217391304346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15.243112500000001</c:v>
                </c:pt>
                <c:pt idx="1">
                  <c:v>2.3121125</c:v>
                </c:pt>
                <c:pt idx="2">
                  <c:v>2.1057625</c:v>
                </c:pt>
                <c:pt idx="3">
                  <c:v>1.8429249999999999</c:v>
                </c:pt>
                <c:pt idx="4">
                  <c:v>2.2586249999999999</c:v>
                </c:pt>
                <c:pt idx="5">
                  <c:v>2.3554124999999999</c:v>
                </c:pt>
                <c:pt idx="6">
                  <c:v>2.1507874999999999</c:v>
                </c:pt>
                <c:pt idx="7">
                  <c:v>1.8731875</c:v>
                </c:pt>
                <c:pt idx="8">
                  <c:v>2.4228000000000001</c:v>
                </c:pt>
                <c:pt idx="9">
                  <c:v>2.1629624999999999</c:v>
                </c:pt>
                <c:pt idx="10">
                  <c:v>2.3563375</c:v>
                </c:pt>
                <c:pt idx="11">
                  <c:v>2.2837874999999999</c:v>
                </c:pt>
                <c:pt idx="12">
                  <c:v>1.7714125000000001</c:v>
                </c:pt>
                <c:pt idx="13">
                  <c:v>1.834225</c:v>
                </c:pt>
                <c:pt idx="14">
                  <c:v>1.9105749999999999</c:v>
                </c:pt>
                <c:pt idx="15">
                  <c:v>1.7650999999999999</c:v>
                </c:pt>
                <c:pt idx="16">
                  <c:v>1.8910875</c:v>
                </c:pt>
                <c:pt idx="17">
                  <c:v>2.004375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518.73510999999996</c:v>
                </c:pt>
                <c:pt idx="1">
                  <c:v>511.15848</c:v>
                </c:pt>
                <c:pt idx="2">
                  <c:v>333.70961999999997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810.18501000000003</c:v>
                </c:pt>
                <c:pt idx="1">
                  <c:v>816.10677999999996</c:v>
                </c:pt>
                <c:pt idx="2">
                  <c:v>527.11815000000001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721.35765000000004</c:v>
                </c:pt>
                <c:pt idx="1">
                  <c:v>714.68957</c:v>
                </c:pt>
                <c:pt idx="2">
                  <c:v>479.11845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122.24298</c:v>
                </c:pt>
                <c:pt idx="1">
                  <c:v>123.56802</c:v>
                </c:pt>
                <c:pt idx="2">
                  <c:v>78.484729999999999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1928.0347899999999</c:v>
                </c:pt>
                <c:pt idx="1">
                  <c:v>1918.38681</c:v>
                </c:pt>
                <c:pt idx="2">
                  <c:v>1261.4614899999999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AA7F6F4-2984-4CAA-8A91-49DF8423FF3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53EFE26-4096-4D48-ACD7-3CAA5382009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10049.672981780001</c:v>
                </c:pt>
                <c:pt idx="1">
                  <c:v>9995.7572182200001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5007.3014414600002</c:v>
                </c:pt>
                <c:pt idx="1">
                  <c:v>3347.1711480600002</c:v>
                </c:pt>
                <c:pt idx="2">
                  <c:v>3343.4868724500002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20FEA4C-56FB-479E-8787-F9C1CA4B11F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E8243A3-6BD4-49A7-BF07-0ABF89B7D01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0B4B6A7-6B4A-46A8-90C8-3F1B42E8AEC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5026.5787881300002</c:v>
                </c:pt>
                <c:pt idx="1">
                  <c:v>6966.0411182799999</c:v>
                </c:pt>
                <c:pt idx="2">
                  <c:v>8052.8102935899997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203.38419999999999</c:v>
                </c:pt>
                <c:pt idx="1">
                  <c:v>200.0635</c:v>
                </c:pt>
                <c:pt idx="2">
                  <c:v>198.68090000000001</c:v>
                </c:pt>
                <c:pt idx="3">
                  <c:v>197.1352</c:v>
                </c:pt>
                <c:pt idx="4">
                  <c:v>194.2996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629.23130000000003</c:v>
                </c:pt>
                <c:pt idx="1">
                  <c:v>613.42550000000006</c:v>
                </c:pt>
                <c:pt idx="2">
                  <c:v>651.44179999999994</c:v>
                </c:pt>
                <c:pt idx="3">
                  <c:v>595.34190000000001</c:v>
                </c:pt>
                <c:pt idx="4">
                  <c:v>648.64480000000003</c:v>
                </c:pt>
                <c:pt idx="5">
                  <c:v>625.7029</c:v>
                </c:pt>
                <c:pt idx="6">
                  <c:v>655.21630000000005</c:v>
                </c:pt>
                <c:pt idx="7">
                  <c:v>612.76020000000005</c:v>
                </c:pt>
                <c:pt idx="8">
                  <c:v>665.52300000000002</c:v>
                </c:pt>
                <c:pt idx="9">
                  <c:v>681.54139999999995</c:v>
                </c:pt>
                <c:pt idx="10">
                  <c:v>652.11590000000001</c:v>
                </c:pt>
                <c:pt idx="11">
                  <c:v>625.70079999999996</c:v>
                </c:pt>
                <c:pt idx="12">
                  <c:v>659.35609999999997</c:v>
                </c:pt>
                <c:pt idx="13">
                  <c:v>656.71090000000004</c:v>
                </c:pt>
                <c:pt idx="14">
                  <c:v>663.19899999999996</c:v>
                </c:pt>
                <c:pt idx="15">
                  <c:v>659.45619999999997</c:v>
                </c:pt>
                <c:pt idx="16">
                  <c:v>683.51</c:v>
                </c:pt>
                <c:pt idx="17">
                  <c:v>605.85670000000005</c:v>
                </c:pt>
                <c:pt idx="18">
                  <c:v>632.26739999999995</c:v>
                </c:pt>
                <c:pt idx="19">
                  <c:v>624.26160000000004</c:v>
                </c:pt>
                <c:pt idx="20">
                  <c:v>671.31</c:v>
                </c:pt>
                <c:pt idx="21">
                  <c:v>653.0249</c:v>
                </c:pt>
                <c:pt idx="22">
                  <c:v>674.0308</c:v>
                </c:pt>
                <c:pt idx="23">
                  <c:v>630.154</c:v>
                </c:pt>
                <c:pt idx="24">
                  <c:v>652.93010000000004</c:v>
                </c:pt>
                <c:pt idx="25">
                  <c:v>661.54840000000002</c:v>
                </c:pt>
                <c:pt idx="26">
                  <c:v>590.13430000000005</c:v>
                </c:pt>
                <c:pt idx="27">
                  <c:v>671.8877</c:v>
                </c:pt>
                <c:pt idx="28">
                  <c:v>647.6386</c:v>
                </c:pt>
                <c:pt idx="29">
                  <c:v>659.51239999999996</c:v>
                </c:pt>
                <c:pt idx="30">
                  <c:v>691.99530000000004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19977.717499999999</c:v>
                </c:pt>
                <c:pt idx="1">
                  <c:v>20017.9683</c:v>
                </c:pt>
                <c:pt idx="2">
                  <c:v>20045.430199999999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0.2</c:v>
                </c:pt>
                <c:pt idx="2">
                  <c:v>0.14000000000000001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203.38419999999999</c:v>
                </c:pt>
                <c:pt idx="1">
                  <c:v>200.0635</c:v>
                </c:pt>
                <c:pt idx="2">
                  <c:v>198.68090000000001</c:v>
                </c:pt>
                <c:pt idx="3">
                  <c:v>197.1352</c:v>
                </c:pt>
                <c:pt idx="4">
                  <c:v>194.2996</c:v>
                </c:pt>
                <c:pt idx="5">
                  <c:v>193.83420000000001</c:v>
                </c:pt>
                <c:pt idx="6">
                  <c:v>193.61840000000001</c:v>
                </c:pt>
                <c:pt idx="7">
                  <c:v>192.49510000000001</c:v>
                </c:pt>
                <c:pt idx="8">
                  <c:v>191.66820000000001</c:v>
                </c:pt>
                <c:pt idx="9">
                  <c:v>190.8485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1.3405815937884971</c:v>
                </c:pt>
                <c:pt idx="1">
                  <c:v>1.2829171602243361</c:v>
                </c:pt>
                <c:pt idx="2">
                  <c:v>1.2385884820591684</c:v>
                </c:pt>
                <c:pt idx="3">
                  <c:v>1.2164678988179347</c:v>
                </c:pt>
                <c:pt idx="4">
                  <c:v>1.2135805299153537</c:v>
                </c:pt>
                <c:pt idx="5">
                  <c:v>1.2077324216313741</c:v>
                </c:pt>
                <c:pt idx="6">
                  <c:v>1.2040849841045729</c:v>
                </c:pt>
                <c:pt idx="7">
                  <c:v>1.18751279675679</c:v>
                </c:pt>
                <c:pt idx="8">
                  <c:v>1.1806143128865807</c:v>
                </c:pt>
                <c:pt idx="9">
                  <c:v>1.1765707697606609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</c:v>
                </c:pt>
                <c:pt idx="1">
                  <c:v>100.90781801</c:v>
                </c:pt>
                <c:pt idx="2">
                  <c:v>97.158895689999994</c:v>
                </c:pt>
                <c:pt idx="3">
                  <c:v>99.902055340000004</c:v>
                </c:pt>
                <c:pt idx="4">
                  <c:v>96.412446430000003</c:v>
                </c:pt>
                <c:pt idx="5">
                  <c:v>94.764483830000003</c:v>
                </c:pt>
                <c:pt idx="6">
                  <c:v>98.682580509999994</c:v>
                </c:pt>
                <c:pt idx="7">
                  <c:v>96.785655399999996</c:v>
                </c:pt>
                <c:pt idx="8">
                  <c:v>99.15160727</c:v>
                </c:pt>
                <c:pt idx="9">
                  <c:v>95.159232639999999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103.06574027000001</c:v>
                </c:pt>
                <c:pt idx="1">
                  <c:v>99.155681990000005</c:v>
                </c:pt>
                <c:pt idx="2">
                  <c:v>101.52200431</c:v>
                </c:pt>
                <c:pt idx="3">
                  <c:v>97.233144659999994</c:v>
                </c:pt>
                <c:pt idx="4">
                  <c:v>97.887153569999995</c:v>
                </c:pt>
                <c:pt idx="5">
                  <c:v>99.069716170000007</c:v>
                </c:pt>
                <c:pt idx="6">
                  <c:v>94.93581949</c:v>
                </c:pt>
                <c:pt idx="7">
                  <c:v>95.709444599999998</c:v>
                </c:pt>
                <c:pt idx="8">
                  <c:v>92.516592729999999</c:v>
                </c:pt>
                <c:pt idx="9">
                  <c:v>95.689267360000002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60.814582360000003</c:v>
                </c:pt>
                <c:pt idx="1">
                  <c:v>8.5632431800000006</c:v>
                </c:pt>
                <c:pt idx="2">
                  <c:v>8.2378593700000007</c:v>
                </c:pt>
                <c:pt idx="3">
                  <c:v>8.7181719900000001</c:v>
                </c:pt>
                <c:pt idx="4">
                  <c:v>8.1575117600000002</c:v>
                </c:pt>
                <c:pt idx="5">
                  <c:v>8.3560123599999994</c:v>
                </c:pt>
                <c:pt idx="6">
                  <c:v>9.3805358299999995</c:v>
                </c:pt>
                <c:pt idx="7">
                  <c:v>8.1332255900000003</c:v>
                </c:pt>
                <c:pt idx="8">
                  <c:v>8.4073030499999994</c:v>
                </c:pt>
                <c:pt idx="9">
                  <c:v>8.2456426999999994</c:v>
                </c:pt>
                <c:pt idx="10">
                  <c:v>8.4582623899999998</c:v>
                </c:pt>
                <c:pt idx="11">
                  <c:v>8.2466950200000007</c:v>
                </c:pt>
                <c:pt idx="12">
                  <c:v>8.0703622799999994</c:v>
                </c:pt>
                <c:pt idx="13">
                  <c:v>7.7505148999999998</c:v>
                </c:pt>
                <c:pt idx="14">
                  <c:v>8.6302134800000001</c:v>
                </c:pt>
                <c:pt idx="15">
                  <c:v>8.6563213700000006</c:v>
                </c:pt>
                <c:pt idx="16">
                  <c:v>8.0328056700000001</c:v>
                </c:pt>
                <c:pt idx="17">
                  <c:v>8.5249366999999996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58.021311089999998</c:v>
                </c:pt>
                <c:pt idx="1">
                  <c:v>8.6831170499999999</c:v>
                </c:pt>
                <c:pt idx="2">
                  <c:v>8.6518746600000007</c:v>
                </c:pt>
                <c:pt idx="3">
                  <c:v>8.0362601799999993</c:v>
                </c:pt>
                <c:pt idx="4">
                  <c:v>8.7688870199999993</c:v>
                </c:pt>
                <c:pt idx="5">
                  <c:v>8.4308684300000003</c:v>
                </c:pt>
                <c:pt idx="6">
                  <c:v>8.8864652399999997</c:v>
                </c:pt>
                <c:pt idx="7">
                  <c:v>7.9091907299999997</c:v>
                </c:pt>
                <c:pt idx="8">
                  <c:v>8.1418299800000007</c:v>
                </c:pt>
                <c:pt idx="9">
                  <c:v>8.1969667899999994</c:v>
                </c:pt>
                <c:pt idx="10">
                  <c:v>7.9896199299999999</c:v>
                </c:pt>
                <c:pt idx="11">
                  <c:v>8.9630998500000008</c:v>
                </c:pt>
                <c:pt idx="12">
                  <c:v>8.2389749600000002</c:v>
                </c:pt>
                <c:pt idx="13">
                  <c:v>8.1453754400000005</c:v>
                </c:pt>
                <c:pt idx="14">
                  <c:v>7.8444357900000004</c:v>
                </c:pt>
                <c:pt idx="15">
                  <c:v>8.2556819699999995</c:v>
                </c:pt>
                <c:pt idx="16">
                  <c:v>8.2519807899999993</c:v>
                </c:pt>
                <c:pt idx="17">
                  <c:v>8.6475600999999997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57.884757039999997</c:v>
                </c:pt>
                <c:pt idx="1">
                  <c:v>8.3275066399999993</c:v>
                </c:pt>
                <c:pt idx="2">
                  <c:v>7.8974203200000002</c:v>
                </c:pt>
                <c:pt idx="3">
                  <c:v>7.94976327</c:v>
                </c:pt>
                <c:pt idx="4">
                  <c:v>8.9574250299999996</c:v>
                </c:pt>
                <c:pt idx="5">
                  <c:v>7.7687513800000003</c:v>
                </c:pt>
                <c:pt idx="6">
                  <c:v>7.6997928599999996</c:v>
                </c:pt>
                <c:pt idx="7">
                  <c:v>8.1732459399999993</c:v>
                </c:pt>
                <c:pt idx="8">
                  <c:v>8.7132250199999994</c:v>
                </c:pt>
                <c:pt idx="9">
                  <c:v>9.0251962900000002</c:v>
                </c:pt>
                <c:pt idx="10">
                  <c:v>8.5712782999999995</c:v>
                </c:pt>
                <c:pt idx="11">
                  <c:v>8.3113188699999991</c:v>
                </c:pt>
                <c:pt idx="12">
                  <c:v>8.1272838699999994</c:v>
                </c:pt>
                <c:pt idx="13">
                  <c:v>7.8094264500000001</c:v>
                </c:pt>
                <c:pt idx="14">
                  <c:v>8.4059673299999993</c:v>
                </c:pt>
                <c:pt idx="15">
                  <c:v>7.87248416</c:v>
                </c:pt>
                <c:pt idx="16">
                  <c:v>8.4600760000000008</c:v>
                </c:pt>
                <c:pt idx="17">
                  <c:v>8.7259812300000004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56.477970679999999</c:v>
                </c:pt>
                <c:pt idx="1">
                  <c:v>8.3975723999999996</c:v>
                </c:pt>
                <c:pt idx="2">
                  <c:v>8.5003265500000005</c:v>
                </c:pt>
                <c:pt idx="3">
                  <c:v>7.5625760399999997</c:v>
                </c:pt>
                <c:pt idx="4">
                  <c:v>7.9898929599999997</c:v>
                </c:pt>
                <c:pt idx="5">
                  <c:v>7.69056988</c:v>
                </c:pt>
                <c:pt idx="6">
                  <c:v>8.3913792600000008</c:v>
                </c:pt>
                <c:pt idx="7">
                  <c:v>8.0326138399999998</c:v>
                </c:pt>
                <c:pt idx="8">
                  <c:v>8.36198452</c:v>
                </c:pt>
                <c:pt idx="9">
                  <c:v>8.9232879700000005</c:v>
                </c:pt>
                <c:pt idx="10">
                  <c:v>8.5684455600000007</c:v>
                </c:pt>
                <c:pt idx="11">
                  <c:v>8.7626224100000005</c:v>
                </c:pt>
                <c:pt idx="12">
                  <c:v>8.2063621100000006</c:v>
                </c:pt>
                <c:pt idx="13">
                  <c:v>7.9365039900000003</c:v>
                </c:pt>
                <c:pt idx="14">
                  <c:v>8.6497100400000004</c:v>
                </c:pt>
                <c:pt idx="15">
                  <c:v>8.0236090200000003</c:v>
                </c:pt>
                <c:pt idx="16">
                  <c:v>8.3134297400000001</c:v>
                </c:pt>
                <c:pt idx="17">
                  <c:v>8.3463430299999999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57.137796209999998</c:v>
                </c:pt>
                <c:pt idx="1">
                  <c:v>7.9091457600000004</c:v>
                </c:pt>
                <c:pt idx="2">
                  <c:v>8.0576615900000004</c:v>
                </c:pt>
                <c:pt idx="3">
                  <c:v>8.2626276900000004</c:v>
                </c:pt>
                <c:pt idx="4">
                  <c:v>8.2692145499999992</c:v>
                </c:pt>
                <c:pt idx="5">
                  <c:v>7.3699097</c:v>
                </c:pt>
                <c:pt idx="6">
                  <c:v>8.1984986200000005</c:v>
                </c:pt>
                <c:pt idx="7">
                  <c:v>8.67290049</c:v>
                </c:pt>
                <c:pt idx="8">
                  <c:v>8.9337108099999991</c:v>
                </c:pt>
                <c:pt idx="9">
                  <c:v>8.8879424100000008</c:v>
                </c:pt>
                <c:pt idx="10">
                  <c:v>7.5916030799999996</c:v>
                </c:pt>
                <c:pt idx="11">
                  <c:v>7.7736373299999997</c:v>
                </c:pt>
                <c:pt idx="12">
                  <c:v>8.1857668399999994</c:v>
                </c:pt>
                <c:pt idx="13">
                  <c:v>8.4301727399999997</c:v>
                </c:pt>
                <c:pt idx="14">
                  <c:v>7.7442887799999998</c:v>
                </c:pt>
                <c:pt idx="15">
                  <c:v>7.8844019799999998</c:v>
                </c:pt>
                <c:pt idx="16">
                  <c:v>7.4264705600000003</c:v>
                </c:pt>
                <c:pt idx="17">
                  <c:v>7.5638508599999996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5238535332</c:v>
                </c:pt>
                <c:pt idx="1">
                  <c:v>703404544</c:v>
                </c:pt>
                <c:pt idx="2">
                  <c:v>776049616</c:v>
                </c:pt>
                <c:pt idx="3">
                  <c:v>725057857</c:v>
                </c:pt>
                <c:pt idx="4">
                  <c:v>749333483</c:v>
                </c:pt>
                <c:pt idx="5">
                  <c:v>690507288</c:v>
                </c:pt>
                <c:pt idx="6">
                  <c:v>738967858</c:v>
                </c:pt>
                <c:pt idx="7">
                  <c:v>769258112</c:v>
                </c:pt>
                <c:pt idx="8">
                  <c:v>710937972</c:v>
                </c:pt>
                <c:pt idx="9">
                  <c:v>798776369</c:v>
                </c:pt>
                <c:pt idx="10">
                  <c:v>713409428</c:v>
                </c:pt>
                <c:pt idx="11">
                  <c:v>692876750</c:v>
                </c:pt>
                <c:pt idx="12">
                  <c:v>747452478</c:v>
                </c:pt>
                <c:pt idx="13">
                  <c:v>711666620</c:v>
                </c:pt>
                <c:pt idx="14">
                  <c:v>676252589</c:v>
                </c:pt>
                <c:pt idx="15">
                  <c:v>729646313</c:v>
                </c:pt>
                <c:pt idx="16">
                  <c:v>733618057</c:v>
                </c:pt>
                <c:pt idx="17">
                  <c:v>823569334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4974863472</c:v>
                </c:pt>
                <c:pt idx="1">
                  <c:v>814889651</c:v>
                </c:pt>
                <c:pt idx="2">
                  <c:v>785214572</c:v>
                </c:pt>
                <c:pt idx="3">
                  <c:v>732158239</c:v>
                </c:pt>
                <c:pt idx="4">
                  <c:v>765215791</c:v>
                </c:pt>
                <c:pt idx="5">
                  <c:v>688939884</c:v>
                </c:pt>
                <c:pt idx="6">
                  <c:v>739826474</c:v>
                </c:pt>
                <c:pt idx="7">
                  <c:v>822869647</c:v>
                </c:pt>
                <c:pt idx="8">
                  <c:v>786144854</c:v>
                </c:pt>
                <c:pt idx="9">
                  <c:v>660760955</c:v>
                </c:pt>
                <c:pt idx="10">
                  <c:v>694286165</c:v>
                </c:pt>
                <c:pt idx="11">
                  <c:v>674703973</c:v>
                </c:pt>
                <c:pt idx="12">
                  <c:v>697143268</c:v>
                </c:pt>
                <c:pt idx="13">
                  <c:v>735558709</c:v>
                </c:pt>
                <c:pt idx="14">
                  <c:v>685510752</c:v>
                </c:pt>
                <c:pt idx="15">
                  <c:v>763972401</c:v>
                </c:pt>
                <c:pt idx="16">
                  <c:v>715578994</c:v>
                </c:pt>
                <c:pt idx="17">
                  <c:v>855592199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5539335944</c:v>
                </c:pt>
                <c:pt idx="1">
                  <c:v>820877355</c:v>
                </c:pt>
                <c:pt idx="2">
                  <c:v>762254142</c:v>
                </c:pt>
                <c:pt idx="3">
                  <c:v>798788389</c:v>
                </c:pt>
                <c:pt idx="4">
                  <c:v>771158480</c:v>
                </c:pt>
                <c:pt idx="5">
                  <c:v>761708612</c:v>
                </c:pt>
                <c:pt idx="6">
                  <c:v>778710071</c:v>
                </c:pt>
                <c:pt idx="7">
                  <c:v>799477090</c:v>
                </c:pt>
                <c:pt idx="8">
                  <c:v>774384873</c:v>
                </c:pt>
                <c:pt idx="9">
                  <c:v>751965750</c:v>
                </c:pt>
                <c:pt idx="10">
                  <c:v>820664123</c:v>
                </c:pt>
                <c:pt idx="11">
                  <c:v>818312874</c:v>
                </c:pt>
                <c:pt idx="12">
                  <c:v>781706698</c:v>
                </c:pt>
                <c:pt idx="13">
                  <c:v>757490676</c:v>
                </c:pt>
                <c:pt idx="14">
                  <c:v>866474470</c:v>
                </c:pt>
                <c:pt idx="15">
                  <c:v>851722635</c:v>
                </c:pt>
                <c:pt idx="16">
                  <c:v>784741443</c:v>
                </c:pt>
                <c:pt idx="17">
                  <c:v>806736375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5698963258</c:v>
                </c:pt>
                <c:pt idx="1">
                  <c:v>804325424</c:v>
                </c:pt>
                <c:pt idx="2">
                  <c:v>871692815</c:v>
                </c:pt>
                <c:pt idx="3">
                  <c:v>782773395</c:v>
                </c:pt>
                <c:pt idx="4">
                  <c:v>841952941</c:v>
                </c:pt>
                <c:pt idx="5">
                  <c:v>800074692</c:v>
                </c:pt>
                <c:pt idx="6">
                  <c:v>775794674</c:v>
                </c:pt>
                <c:pt idx="7">
                  <c:v>813428747</c:v>
                </c:pt>
                <c:pt idx="8">
                  <c:v>837990950</c:v>
                </c:pt>
                <c:pt idx="9">
                  <c:v>789643304</c:v>
                </c:pt>
                <c:pt idx="10">
                  <c:v>764040317</c:v>
                </c:pt>
                <c:pt idx="11">
                  <c:v>879366171</c:v>
                </c:pt>
                <c:pt idx="12">
                  <c:v>753483438</c:v>
                </c:pt>
                <c:pt idx="13">
                  <c:v>834907158</c:v>
                </c:pt>
                <c:pt idx="14">
                  <c:v>721826415</c:v>
                </c:pt>
                <c:pt idx="15">
                  <c:v>765823786</c:v>
                </c:pt>
                <c:pt idx="16">
                  <c:v>770373513</c:v>
                </c:pt>
                <c:pt idx="17">
                  <c:v>855379002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5713779621</c:v>
                </c:pt>
                <c:pt idx="1">
                  <c:v>790914576</c:v>
                </c:pt>
                <c:pt idx="2">
                  <c:v>805766159</c:v>
                </c:pt>
                <c:pt idx="3">
                  <c:v>826262769</c:v>
                </c:pt>
                <c:pt idx="4">
                  <c:v>826921455</c:v>
                </c:pt>
                <c:pt idx="5">
                  <c:v>736990970</c:v>
                </c:pt>
                <c:pt idx="6">
                  <c:v>819849862</c:v>
                </c:pt>
                <c:pt idx="7">
                  <c:v>867290049</c:v>
                </c:pt>
                <c:pt idx="8">
                  <c:v>893371081</c:v>
                </c:pt>
                <c:pt idx="9">
                  <c:v>888794241</c:v>
                </c:pt>
                <c:pt idx="10">
                  <c:v>759160308</c:v>
                </c:pt>
                <c:pt idx="11">
                  <c:v>777363733</c:v>
                </c:pt>
                <c:pt idx="12">
                  <c:v>818576684</c:v>
                </c:pt>
                <c:pt idx="13">
                  <c:v>843017274</c:v>
                </c:pt>
                <c:pt idx="14">
                  <c:v>774428878</c:v>
                </c:pt>
                <c:pt idx="15">
                  <c:v>788440198</c:v>
                </c:pt>
                <c:pt idx="16">
                  <c:v>742647056</c:v>
                </c:pt>
                <c:pt idx="17">
                  <c:v>756385086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51.230313340000002</c:v>
                </c:pt>
                <c:pt idx="1">
                  <c:v>50.648721369999997</c:v>
                </c:pt>
                <c:pt idx="2">
                  <c:v>49.987334629999999</c:v>
                </c:pt>
                <c:pt idx="3">
                  <c:v>48.712303609999999</c:v>
                </c:pt>
                <c:pt idx="4">
                  <c:v>48.286350480000003</c:v>
                </c:pt>
                <c:pt idx="5">
                  <c:v>49.728330159999999</c:v>
                </c:pt>
                <c:pt idx="6">
                  <c:v>48.033133530000001</c:v>
                </c:pt>
                <c:pt idx="7">
                  <c:v>49.056440739999999</c:v>
                </c:pt>
                <c:pt idx="8">
                  <c:v>48.89362397</c:v>
                </c:pt>
                <c:pt idx="9">
                  <c:v>47.599677069999998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85.108115859999998</c:v>
                </c:pt>
                <c:pt idx="1">
                  <c:v>80.496888380000001</c:v>
                </c:pt>
                <c:pt idx="2">
                  <c:v>76.779385419999997</c:v>
                </c:pt>
                <c:pt idx="3">
                  <c:v>76.755096210000005</c:v>
                </c:pt>
                <c:pt idx="4">
                  <c:v>77.381862240000004</c:v>
                </c:pt>
                <c:pt idx="5">
                  <c:v>80.116606509999997</c:v>
                </c:pt>
                <c:pt idx="6">
                  <c:v>78.382160020000001</c:v>
                </c:pt>
                <c:pt idx="7">
                  <c:v>77.115392420000006</c:v>
                </c:pt>
                <c:pt idx="8">
                  <c:v>79.773198690000001</c:v>
                </c:pt>
                <c:pt idx="9">
                  <c:v>77.007713850000002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</c:v>
                </c:pt>
                <c:pt idx="1">
                  <c:v>68.917890249999999</c:v>
                </c:pt>
                <c:pt idx="2">
                  <c:v>71.914179950000005</c:v>
                </c:pt>
                <c:pt idx="3">
                  <c:v>71.66780018</c:v>
                </c:pt>
                <c:pt idx="4">
                  <c:v>68.631387279999998</c:v>
                </c:pt>
                <c:pt idx="5">
                  <c:v>63.98926333</c:v>
                </c:pt>
                <c:pt idx="6">
                  <c:v>67.203106450000007</c:v>
                </c:pt>
                <c:pt idx="7">
                  <c:v>66.323266840000002</c:v>
                </c:pt>
                <c:pt idx="8">
                  <c:v>63.001377339999998</c:v>
                </c:pt>
                <c:pt idx="9">
                  <c:v>66.241109080000001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2F-4BEE-8B33-1AB4D2CB38ED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170565.19354838709</c:v>
                </c:pt>
                <c:pt idx="1">
                  <c:v>25944.258064516129</c:v>
                </c:pt>
                <c:pt idx="2">
                  <c:v>24456.645161290322</c:v>
                </c:pt>
                <c:pt idx="3">
                  <c:v>23391.06451612903</c:v>
                </c:pt>
                <c:pt idx="4">
                  <c:v>23440.387096774193</c:v>
                </c:pt>
                <c:pt idx="5">
                  <c:v>24828.387096774193</c:v>
                </c:pt>
                <c:pt idx="6">
                  <c:v>27172.870967741936</c:v>
                </c:pt>
                <c:pt idx="7">
                  <c:v>23314.258064516129</c:v>
                </c:pt>
                <c:pt idx="8">
                  <c:v>25486.129032258064</c:v>
                </c:pt>
                <c:pt idx="9">
                  <c:v>23523.419354838708</c:v>
                </c:pt>
                <c:pt idx="10">
                  <c:v>24453.903225806451</c:v>
                </c:pt>
                <c:pt idx="11">
                  <c:v>27156.967741935485</c:v>
                </c:pt>
                <c:pt idx="12">
                  <c:v>22724.677419354837</c:v>
                </c:pt>
                <c:pt idx="13">
                  <c:v>22934.096774193549</c:v>
                </c:pt>
                <c:pt idx="14">
                  <c:v>22890.903225806451</c:v>
                </c:pt>
                <c:pt idx="15">
                  <c:v>22813.903225806451</c:v>
                </c:pt>
                <c:pt idx="16">
                  <c:v>22492.451612903227</c:v>
                </c:pt>
                <c:pt idx="17">
                  <c:v>24540.580645161292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EEF691D-BE11-4FC1-BD1D-B66B420221D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F35EDCE-E550-46A5-9A28-0A7312A5764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A5E3750-6924-4B77-9E4E-E2FAF5C100D8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797897E-7081-49C0-AE98-2792E1F5D03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7F33A87-0908-4E76-B72C-1A3EF5171B7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08299B9-13E5-4D05-8EBC-95D7C775E3C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5CDE7C6-091E-4580-9A15-A1B91F32066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BDD944DB-D5A1-4B5B-88FC-DAC7BE934697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8F6580C6-45C3-4AA5-99C2-80B73ED2C6C8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98C30ABB-D0C1-4A9A-A48D-132BEF6E87C5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7A0A7F9E-7B21-4C52-8641-81B162AF7220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8678442</c:v>
                </c:pt>
                <c:pt idx="1">
                  <c:v>9367591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B604E-4860-1308-16B8-3F29162C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CD064-D2F7-3207-4465-1822FF682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77ACC-1D13-F096-570F-DD2342180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</a:t>
            </a:r>
            <a:endParaRPr lang="en-US" altLang="ko-KR" dirty="0"/>
          </a:p>
          <a:p>
            <a:r>
              <a:rPr lang="ko-KR" altLang="en-US" dirty="0"/>
              <a:t>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/>
              <a:t>내국인 외국인 위치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CF605-6A7F-3F57-295E-044856C47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90.3%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19.5% ▼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 ▲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3,334억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045190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당구장 운영업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호텔업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가정용 액체 연료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자동차 전문 수리업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기타 통신 판매업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567999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가정용 세탁업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여관업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가정용 직물제품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서적/신문 및 잡지류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5,027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8,053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3EAA-D140-A143-50F6-5E25079B8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F0FA05B4-34AC-3C09-839E-6DA3C049160A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E0F8339D-DF52-4153-F176-9C9D197D6A94}"/>
              </a:ext>
            </a:extLst>
          </p:cNvPr>
          <p:cNvSpPr txBox="1"/>
          <p:nvPr/>
        </p:nvSpPr>
        <p:spPr>
          <a:xfrm>
            <a:off x="1506678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FC7D0B7-0E66-DD36-9FED-435EF04A0EF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6B01904-5137-5EEE-755B-32784BBE560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0D08521-8714-17C6-4785-A85FA9E3AC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737089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0E05B6D0-DC2A-E2A9-1462-7E3215F0707A}"/>
              </a:ext>
            </a:extLst>
          </p:cNvPr>
          <p:cNvSpPr txBox="1"/>
          <p:nvPr/>
        </p:nvSpPr>
        <p:spPr>
          <a:xfrm>
            <a:off x="949357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3113575A-8390-32DF-4248-8B24D4590F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4938245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78285912-9FAD-5B1E-7CA8-534173CF1FFC}"/>
              </a:ext>
            </a:extLst>
          </p:cNvPr>
          <p:cNvSpPr txBox="1"/>
          <p:nvPr/>
        </p:nvSpPr>
        <p:spPr>
          <a:xfrm>
            <a:off x="5122166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1CCD7E7D-6FC9-23F7-629B-2E430CE7A820}"/>
              </a:ext>
            </a:extLst>
          </p:cNvPr>
          <p:cNvSpPr txBox="1"/>
          <p:nvPr/>
        </p:nvSpPr>
        <p:spPr>
          <a:xfrm>
            <a:off x="737089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(1.1%)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913760F8-7BA4-A2FC-C11D-FFD4C75A5132}"/>
              </a:ext>
            </a:extLst>
          </p:cNvPr>
          <p:cNvSpPr txBox="1"/>
          <p:nvPr/>
        </p:nvSpPr>
        <p:spPr>
          <a:xfrm>
            <a:off x="746390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(1.1%)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EB1FC4D2-478A-85EF-0EC2-713D05146A6B}"/>
              </a:ext>
            </a:extLst>
          </p:cNvPr>
          <p:cNvSpPr txBox="1"/>
          <p:nvPr/>
        </p:nvSpPr>
        <p:spPr>
          <a:xfrm>
            <a:off x="749790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(1.1%)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B804412-5A29-BC6B-3F34-1948C102789B}"/>
              </a:ext>
            </a:extLst>
          </p:cNvPr>
          <p:cNvSpPr txBox="1"/>
          <p:nvPr/>
        </p:nvSpPr>
        <p:spPr>
          <a:xfrm>
            <a:off x="4938245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EC12365-016D-6496-018B-05E851E51CB8}"/>
              </a:ext>
            </a:extLst>
          </p:cNvPr>
          <p:cNvSpPr txBox="1"/>
          <p:nvPr/>
        </p:nvSpPr>
        <p:spPr>
          <a:xfrm>
            <a:off x="4947545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C1861CF-D5F5-4861-6B34-0D4161C0DB10}"/>
              </a:ext>
            </a:extLst>
          </p:cNvPr>
          <p:cNvSpPr txBox="1"/>
          <p:nvPr/>
        </p:nvSpPr>
        <p:spPr>
          <a:xfrm>
            <a:off x="4950945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(1.0%)</a:t>
            </a:r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E9E10B55-318A-BE7B-9253-15AB38209260}"/>
              </a:ext>
            </a:extLst>
          </p:cNvPr>
          <p:cNvSpPr txBox="1"/>
          <p:nvPr/>
        </p:nvSpPr>
        <p:spPr>
          <a:xfrm>
            <a:off x="5673897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29952F4-3FB2-903E-9295-B88AB3A15181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E0942573-CBCA-D96D-51C2-AA410E7A40F8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34AE947E-50A1-0DDB-4704-2FFDCE5329F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72F8876-A390-F68B-52BE-E47544AA9A42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32C3B630-DE83-4B36-72BB-9C3ACB25BC13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9E414BFE-3B0C-97F1-818D-E9F3D46E2469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FF5BB946-6760-4C45-459F-955461ABA649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25D529E-3135-1963-E219-A2B869D92C1B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92B47261-3695-3E77-9F30-B4804274B24A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8115D0D4-EEA6-C0F1-BD7F-7D542CE61449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B906577-0347-EEB6-65CB-F2967C9AB22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B861881A-6158-1141-45EE-B31A3BAAB55E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0E59BC68-5C1F-11A9-BC53-E82F6755BEA7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D813453D-A300-47CA-A652-27D0EBDF1DE2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A5988AA8-22AF-59F4-3614-99A580C0552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A897883A-2649-071B-6C45-510921304E84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DC8CEE8B-3538-379D-51F8-5F62D6C66212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F5E0B4AF-686F-7114-FE19-902F9BB438A9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13F02F2-678B-09A8-17C3-F578D056242B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191" y="1714574"/>
            <a:ext cx="3953170" cy="2795817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07" y="1714574"/>
            <a:ext cx="3953170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3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 ▲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4.5%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19,978억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0.3% ▲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863181"/>
              </p:ext>
            </p:extLst>
          </p:nvPr>
        </p:nvGraphicFramePr>
        <p:xfrm>
          <a:off x="5184676" y="125045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598381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70112" y="4110602"/>
            <a:ext cx="4324900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86925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94396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93146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70114" y="4844616"/>
            <a:ext cx="432489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89315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94397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93145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1월 29일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1월 16일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5864</TotalTime>
  <Words>1480</Words>
  <Application>Microsoft Office PowerPoint</Application>
  <PresentationFormat>와이드스크린</PresentationFormat>
  <Paragraphs>403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1198</cp:revision>
  <dcterms:created xsi:type="dcterms:W3CDTF">2025-10-15T03:48:02Z</dcterms:created>
  <dcterms:modified xsi:type="dcterms:W3CDTF">2025-10-28T01:05:14Z</dcterms:modified>
</cp:coreProperties>
</file>