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38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B092C5"/>
    <a:srgbClr val="E7968D"/>
    <a:srgbClr val="EFDA9C"/>
    <a:srgbClr val="A1C1DE"/>
    <a:srgbClr val="E7E6E6"/>
    <a:srgbClr val="ABCA97"/>
    <a:srgbClr val="43682B"/>
    <a:srgbClr val="35383C"/>
    <a:srgbClr val="515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21" autoAdjust="0"/>
  </p:normalViewPr>
  <p:slideViewPr>
    <p:cSldViewPr snapToGrid="0" snapToObjects="1">
      <p:cViewPr>
        <p:scale>
          <a:sx n="75" d="100"/>
          <a:sy n="75" d="100"/>
        </p:scale>
        <p:origin x="214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2.6364000000000001</c:v>
                </c:pt>
                <c:pt idx="1">
                  <c:v>0.79469999999999996</c:v>
                </c:pt>
                <c:pt idx="2">
                  <c:v>24.645399999999999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-69.86</c:v>
                </c:pt>
                <c:pt idx="2">
                  <c:v>3001.22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A6-47CF-AEC9-83C0F8854FB2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24062</c:v>
                </c:pt>
                <c:pt idx="1">
                  <c:v>21911</c:v>
                </c:pt>
                <c:pt idx="2">
                  <c:v>32918</c:v>
                </c:pt>
                <c:pt idx="3">
                  <c:v>61510</c:v>
                </c:pt>
                <c:pt idx="4">
                  <c:v>65331</c:v>
                </c:pt>
                <c:pt idx="5">
                  <c:v>40722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6022.65</c:v>
                </c:pt>
                <c:pt idx="1">
                  <c:v>2837.13</c:v>
                </c:pt>
                <c:pt idx="2">
                  <c:v>1155.93</c:v>
                </c:pt>
                <c:pt idx="3">
                  <c:v>5055.91</c:v>
                </c:pt>
                <c:pt idx="4">
                  <c:v>3711.61</c:v>
                </c:pt>
                <c:pt idx="5">
                  <c:v>3078.92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2.5510999999999999</c:v>
                </c:pt>
                <c:pt idx="1">
                  <c:v>2.1417999999999999</c:v>
                </c:pt>
                <c:pt idx="2">
                  <c:v>1.9827999999999999</c:v>
                </c:pt>
                <c:pt idx="3">
                  <c:v>2.4661</c:v>
                </c:pt>
                <c:pt idx="4">
                  <c:v>2.5291000000000001</c:v>
                </c:pt>
                <c:pt idx="5">
                  <c:v>2.6844000000000001</c:v>
                </c:pt>
                <c:pt idx="6">
                  <c:v>2.6480999999999999</c:v>
                </c:pt>
                <c:pt idx="7">
                  <c:v>2.5312000000000001</c:v>
                </c:pt>
                <c:pt idx="8">
                  <c:v>2.4784000000000002</c:v>
                </c:pt>
                <c:pt idx="9">
                  <c:v>2.6324000000000001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0.58873750000000002</c:v>
                </c:pt>
                <c:pt idx="1">
                  <c:v>8.27875E-2</c:v>
                </c:pt>
                <c:pt idx="2">
                  <c:v>9.4437499999999994E-2</c:v>
                </c:pt>
                <c:pt idx="3">
                  <c:v>0.10355</c:v>
                </c:pt>
                <c:pt idx="4">
                  <c:v>0.1123625</c:v>
                </c:pt>
                <c:pt idx="5">
                  <c:v>0.117025</c:v>
                </c:pt>
                <c:pt idx="6">
                  <c:v>0.1214375</c:v>
                </c:pt>
                <c:pt idx="7">
                  <c:v>0.12280000000000001</c:v>
                </c:pt>
                <c:pt idx="8">
                  <c:v>0.1233875</c:v>
                </c:pt>
                <c:pt idx="9">
                  <c:v>0.1215</c:v>
                </c:pt>
                <c:pt idx="10">
                  <c:v>0.1214375</c:v>
                </c:pt>
                <c:pt idx="11">
                  <c:v>0.1156375</c:v>
                </c:pt>
                <c:pt idx="12">
                  <c:v>0.110675</c:v>
                </c:pt>
                <c:pt idx="13">
                  <c:v>0.10653749999999999</c:v>
                </c:pt>
                <c:pt idx="14">
                  <c:v>0.10337499999999999</c:v>
                </c:pt>
                <c:pt idx="15">
                  <c:v>9.6975000000000006E-2</c:v>
                </c:pt>
                <c:pt idx="16">
                  <c:v>8.9262499999999995E-2</c:v>
                </c:pt>
                <c:pt idx="17">
                  <c:v>8.2150000000000001E-2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0.64385000000000003</c:v>
                </c:pt>
                <c:pt idx="1">
                  <c:v>9.2350000000000002E-2</c:v>
                </c:pt>
                <c:pt idx="2">
                  <c:v>9.98E-2</c:v>
                </c:pt>
                <c:pt idx="3">
                  <c:v>0.1101</c:v>
                </c:pt>
                <c:pt idx="4">
                  <c:v>0.11815000000000001</c:v>
                </c:pt>
                <c:pt idx="5">
                  <c:v>0.12379999999999999</c:v>
                </c:pt>
                <c:pt idx="6">
                  <c:v>0.13439999999999999</c:v>
                </c:pt>
                <c:pt idx="7">
                  <c:v>0.13919999999999999</c:v>
                </c:pt>
                <c:pt idx="8">
                  <c:v>0.13405</c:v>
                </c:pt>
                <c:pt idx="9">
                  <c:v>0.13159999999999999</c:v>
                </c:pt>
                <c:pt idx="10">
                  <c:v>0.13125000000000001</c:v>
                </c:pt>
                <c:pt idx="11">
                  <c:v>0.13395000000000001</c:v>
                </c:pt>
                <c:pt idx="12">
                  <c:v>0.128</c:v>
                </c:pt>
                <c:pt idx="13">
                  <c:v>0.1258</c:v>
                </c:pt>
                <c:pt idx="14">
                  <c:v>0.12064999999999999</c:v>
                </c:pt>
                <c:pt idx="15">
                  <c:v>0.10829999999999999</c:v>
                </c:pt>
                <c:pt idx="16">
                  <c:v>0.1002</c:v>
                </c:pt>
                <c:pt idx="17">
                  <c:v>9.0749999999999997E-2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6.5097100000000001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0.57342000000000004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5.3503800000000004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1.2766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11.157030000000001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D0B2D7F-68EB-4880-9E44-DB8159DC6EB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2914400-A778-4A65-B6AE-C6F08D73CC4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0.57547000000000004</c:v>
                </c:pt>
                <c:pt idx="1">
                  <c:v>0.54432999999999998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0.27753</c:v>
                </c:pt>
                <c:pt idx="1">
                  <c:v>0.25947999999999999</c:v>
                </c:pt>
                <c:pt idx="2">
                  <c:v>0.22253999999999999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714EEB9-4680-430D-8E95-DD9C8CEA902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9077FDB-A9ED-45F0-B252-51311833E1E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D01A686-0EED-4E14-B34F-ACC4E727D37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0.25427</c:v>
                </c:pt>
                <c:pt idx="1">
                  <c:v>0.77649000000000001</c:v>
                </c:pt>
                <c:pt idx="2">
                  <c:v>8.9090000000000003E-2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0.61985999999999997</c:v>
                </c:pt>
                <c:pt idx="1">
                  <c:v>0.19008</c:v>
                </c:pt>
                <c:pt idx="2">
                  <c:v>0.16947999999999999</c:v>
                </c:pt>
                <c:pt idx="3">
                  <c:v>7.5999999999999998E-2</c:v>
                </c:pt>
                <c:pt idx="4">
                  <c:v>3.2070000000000001E-2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6.8849999999999995E-2</c:v>
                </c:pt>
                <c:pt idx="1">
                  <c:v>0.12311</c:v>
                </c:pt>
                <c:pt idx="2">
                  <c:v>0.10458000000000001</c:v>
                </c:pt>
                <c:pt idx="3">
                  <c:v>9.1689999999999994E-2</c:v>
                </c:pt>
                <c:pt idx="4">
                  <c:v>0.14202999999999999</c:v>
                </c:pt>
                <c:pt idx="5">
                  <c:v>0.154</c:v>
                </c:pt>
                <c:pt idx="6">
                  <c:v>0.14727000000000001</c:v>
                </c:pt>
                <c:pt idx="7">
                  <c:v>7.3529999999999998E-2</c:v>
                </c:pt>
                <c:pt idx="8">
                  <c:v>9.4619999999999996E-2</c:v>
                </c:pt>
                <c:pt idx="9">
                  <c:v>0.12010999999999999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1.53834</c:v>
                </c:pt>
                <c:pt idx="1">
                  <c:v>1.3581399999999999</c:v>
                </c:pt>
                <c:pt idx="2">
                  <c:v>1.1197900000000001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-11.71</c:v>
                </c:pt>
                <c:pt idx="2">
                  <c:v>-17.55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0.61985999999999997</c:v>
                </c:pt>
                <c:pt idx="1">
                  <c:v>0.19008</c:v>
                </c:pt>
                <c:pt idx="2">
                  <c:v>0.16947999999999999</c:v>
                </c:pt>
                <c:pt idx="3">
                  <c:v>7.5999999999999998E-2</c:v>
                </c:pt>
                <c:pt idx="4">
                  <c:v>3.2070000000000001E-2</c:v>
                </c:pt>
                <c:pt idx="5">
                  <c:v>2.1010000000000001E-2</c:v>
                </c:pt>
                <c:pt idx="6">
                  <c:v>9.4800000000000006E-3</c:v>
                </c:pt>
                <c:pt idx="7">
                  <c:v>1.81E-3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1684</c:v>
                </c:pt>
                <c:pt idx="1">
                  <c:v>885</c:v>
                </c:pt>
                <c:pt idx="2">
                  <c:v>1614</c:v>
                </c:pt>
                <c:pt idx="3">
                  <c:v>570</c:v>
                </c:pt>
                <c:pt idx="4">
                  <c:v>48</c:v>
                </c:pt>
                <c:pt idx="5">
                  <c:v>74</c:v>
                </c:pt>
                <c:pt idx="6">
                  <c:v>16</c:v>
                </c:pt>
                <c:pt idx="7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Sheet1!$A$2:$A$9</c:f>
              <c:strCache>
                <c:ptCount val="8"/>
                <c:pt idx="0">
                  <c:v>서양식 음식점업</c:v>
                </c:pt>
                <c:pt idx="1">
                  <c:v>기념품/관광 민예품 및 장식용품 소매업</c:v>
                </c:pt>
                <c:pt idx="2">
                  <c:v>한식 일반 음식점업</c:v>
                </c:pt>
                <c:pt idx="3">
                  <c:v>일식 음식점업</c:v>
                </c:pt>
                <c:pt idx="4">
                  <c:v>의약품 및 의료용품 소매업</c:v>
                </c:pt>
                <c:pt idx="5">
                  <c:v>김밥 및 기타 간이 음식점업</c:v>
                </c:pt>
                <c:pt idx="6">
                  <c:v>의복 액세서리 및 모조 장신구 소매업</c:v>
                </c:pt>
                <c:pt idx="7">
                  <c:v>기타 비알코올 음료점업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6.6812500000000004</c:v>
                </c:pt>
                <c:pt idx="1">
                  <c:v>5.9249999999999998</c:v>
                </c:pt>
                <c:pt idx="2">
                  <c:v>3.6808788598574824</c:v>
                </c:pt>
                <c:pt idx="3">
                  <c:v>2.8391891891891894</c:v>
                </c:pt>
                <c:pt idx="4">
                  <c:v>2.1477966101694914</c:v>
                </c:pt>
                <c:pt idx="5">
                  <c:v>1.3333333333333333</c:v>
                </c:pt>
                <c:pt idx="6">
                  <c:v>1.1312500000000001</c:v>
                </c:pt>
                <c:pt idx="7">
                  <c:v>1.0500619578686492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0.33689000000000002</c:v>
                </c:pt>
                <c:pt idx="1">
                  <c:v>0.11164</c:v>
                </c:pt>
                <c:pt idx="2">
                  <c:v>6.2050000000000001E-2</c:v>
                </c:pt>
                <c:pt idx="3">
                  <c:v>3.9550000000000002E-2</c:v>
                </c:pt>
                <c:pt idx="4">
                  <c:v>1.1560000000000001E-2</c:v>
                </c:pt>
                <c:pt idx="5">
                  <c:v>8.2900000000000005E-3</c:v>
                </c:pt>
                <c:pt idx="6">
                  <c:v>4.5300000000000002E-3</c:v>
                </c:pt>
                <c:pt idx="7">
                  <c:v>9.6000000000000002E-4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0.28298000000000001</c:v>
                </c:pt>
                <c:pt idx="1">
                  <c:v>7.843E-2</c:v>
                </c:pt>
                <c:pt idx="2">
                  <c:v>0.10743</c:v>
                </c:pt>
                <c:pt idx="3">
                  <c:v>3.6459999999999999E-2</c:v>
                </c:pt>
                <c:pt idx="4">
                  <c:v>2.051E-2</c:v>
                </c:pt>
                <c:pt idx="5">
                  <c:v>1.272E-2</c:v>
                </c:pt>
                <c:pt idx="6">
                  <c:v>4.9500000000000004E-3</c:v>
                </c:pt>
                <c:pt idx="7">
                  <c:v>8.4999999999999995E-4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3.1700000000000001E-3</c:v>
                </c:pt>
                <c:pt idx="3">
                  <c:v>1.4400000000000001E-3</c:v>
                </c:pt>
                <c:pt idx="4">
                  <c:v>4.8999999999999998E-3</c:v>
                </c:pt>
                <c:pt idx="5">
                  <c:v>2.418E-2</c:v>
                </c:pt>
                <c:pt idx="6">
                  <c:v>8.0140000000000003E-2</c:v>
                </c:pt>
                <c:pt idx="7">
                  <c:v>9.6100000000000005E-2</c:v>
                </c:pt>
                <c:pt idx="8">
                  <c:v>3.031E-2</c:v>
                </c:pt>
                <c:pt idx="9">
                  <c:v>2.7089999999999999E-2</c:v>
                </c:pt>
                <c:pt idx="10">
                  <c:v>9.41E-3</c:v>
                </c:pt>
                <c:pt idx="11">
                  <c:v>3.1060000000000001E-2</c:v>
                </c:pt>
                <c:pt idx="12">
                  <c:v>0.10445</c:v>
                </c:pt>
                <c:pt idx="13">
                  <c:v>8.7260000000000004E-2</c:v>
                </c:pt>
                <c:pt idx="14">
                  <c:v>3.8629999999999998E-2</c:v>
                </c:pt>
                <c:pt idx="15">
                  <c:v>3.5430000000000003E-2</c:v>
                </c:pt>
                <c:pt idx="16">
                  <c:v>3.2239999999999998E-2</c:v>
                </c:pt>
                <c:pt idx="17">
                  <c:v>1.4069999999999999E-2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1.42E-3</c:v>
                </c:pt>
                <c:pt idx="3">
                  <c:v>2.137E-2</c:v>
                </c:pt>
                <c:pt idx="4">
                  <c:v>2.5190000000000001E-2</c:v>
                </c:pt>
                <c:pt idx="5">
                  <c:v>3.1660000000000001E-2</c:v>
                </c:pt>
                <c:pt idx="6">
                  <c:v>2.3470000000000001E-2</c:v>
                </c:pt>
                <c:pt idx="7">
                  <c:v>8.94E-3</c:v>
                </c:pt>
                <c:pt idx="8">
                  <c:v>1.5570000000000001E-2</c:v>
                </c:pt>
                <c:pt idx="9">
                  <c:v>1.538E-2</c:v>
                </c:pt>
                <c:pt idx="10">
                  <c:v>2.5590000000000002E-2</c:v>
                </c:pt>
                <c:pt idx="11">
                  <c:v>1.635E-2</c:v>
                </c:pt>
                <c:pt idx="12">
                  <c:v>5.1000000000000004E-3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3.6999999999999999E-4</c:v>
                </c:pt>
                <c:pt idx="1">
                  <c:v>5.6999999999999998E-4</c:v>
                </c:pt>
                <c:pt idx="2">
                  <c:v>6.4999999999999997E-4</c:v>
                </c:pt>
                <c:pt idx="3">
                  <c:v>2.7100000000000002E-3</c:v>
                </c:pt>
                <c:pt idx="4">
                  <c:v>7.43E-3</c:v>
                </c:pt>
                <c:pt idx="5">
                  <c:v>8.8900000000000003E-3</c:v>
                </c:pt>
                <c:pt idx="6">
                  <c:v>2.8320000000000001E-2</c:v>
                </c:pt>
                <c:pt idx="7">
                  <c:v>1.883E-2</c:v>
                </c:pt>
                <c:pt idx="8">
                  <c:v>2.469E-2</c:v>
                </c:pt>
                <c:pt idx="9">
                  <c:v>2.1139999999999999E-2</c:v>
                </c:pt>
                <c:pt idx="10">
                  <c:v>1.304E-2</c:v>
                </c:pt>
                <c:pt idx="11">
                  <c:v>9.8799999999999999E-3</c:v>
                </c:pt>
                <c:pt idx="12">
                  <c:v>9.5600000000000008E-3</c:v>
                </c:pt>
                <c:pt idx="13">
                  <c:v>8.8699999999999994E-3</c:v>
                </c:pt>
                <c:pt idx="14">
                  <c:v>5.9300000000000004E-3</c:v>
                </c:pt>
                <c:pt idx="15">
                  <c:v>8.26E-3</c:v>
                </c:pt>
                <c:pt idx="16">
                  <c:v>3.5E-4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1.8799999999999999E-3</c:v>
                </c:pt>
                <c:pt idx="3">
                  <c:v>1.8699999999999999E-3</c:v>
                </c:pt>
                <c:pt idx="4">
                  <c:v>2.4000000000000001E-4</c:v>
                </c:pt>
                <c:pt idx="5">
                  <c:v>4.3E-3</c:v>
                </c:pt>
                <c:pt idx="6">
                  <c:v>7.5399999999999998E-3</c:v>
                </c:pt>
                <c:pt idx="7">
                  <c:v>6.7600000000000004E-3</c:v>
                </c:pt>
                <c:pt idx="8">
                  <c:v>1.984E-2</c:v>
                </c:pt>
                <c:pt idx="9">
                  <c:v>7.9799999999999992E-3</c:v>
                </c:pt>
                <c:pt idx="10">
                  <c:v>4.96E-3</c:v>
                </c:pt>
                <c:pt idx="11">
                  <c:v>0</c:v>
                </c:pt>
                <c:pt idx="12">
                  <c:v>3.9699999999999996E-3</c:v>
                </c:pt>
                <c:pt idx="13">
                  <c:v>9.0500000000000008E-3</c:v>
                </c:pt>
                <c:pt idx="14">
                  <c:v>4.4099999999999999E-3</c:v>
                </c:pt>
                <c:pt idx="15">
                  <c:v>2.7399999999999998E-3</c:v>
                </c:pt>
                <c:pt idx="16">
                  <c:v>1.2999999999999999E-4</c:v>
                </c:pt>
                <c:pt idx="17">
                  <c:v>3.8000000000000002E-4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3.7799999999999999E-3</c:v>
                </c:pt>
                <c:pt idx="9">
                  <c:v>4.2599999999999999E-3</c:v>
                </c:pt>
                <c:pt idx="10">
                  <c:v>3.46E-3</c:v>
                </c:pt>
                <c:pt idx="11">
                  <c:v>8.4200000000000004E-3</c:v>
                </c:pt>
                <c:pt idx="12">
                  <c:v>2.9299999999999999E-3</c:v>
                </c:pt>
                <c:pt idx="13">
                  <c:v>9.2200000000000008E-3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317000</c:v>
                </c:pt>
                <c:pt idx="3">
                  <c:v>144000</c:v>
                </c:pt>
                <c:pt idx="4">
                  <c:v>490000</c:v>
                </c:pt>
                <c:pt idx="5">
                  <c:v>2418000</c:v>
                </c:pt>
                <c:pt idx="6">
                  <c:v>8014000</c:v>
                </c:pt>
                <c:pt idx="7">
                  <c:v>9610000</c:v>
                </c:pt>
                <c:pt idx="8">
                  <c:v>3031000</c:v>
                </c:pt>
                <c:pt idx="9">
                  <c:v>2709000</c:v>
                </c:pt>
                <c:pt idx="10">
                  <c:v>941000</c:v>
                </c:pt>
                <c:pt idx="11">
                  <c:v>3106000</c:v>
                </c:pt>
                <c:pt idx="12">
                  <c:v>10445000</c:v>
                </c:pt>
                <c:pt idx="13">
                  <c:v>8726000</c:v>
                </c:pt>
                <c:pt idx="14">
                  <c:v>3863000</c:v>
                </c:pt>
                <c:pt idx="15">
                  <c:v>3543000</c:v>
                </c:pt>
                <c:pt idx="16">
                  <c:v>3224000</c:v>
                </c:pt>
                <c:pt idx="17">
                  <c:v>1407000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37000</c:v>
                </c:pt>
                <c:pt idx="1">
                  <c:v>57000</c:v>
                </c:pt>
                <c:pt idx="2">
                  <c:v>65000</c:v>
                </c:pt>
                <c:pt idx="3">
                  <c:v>271000</c:v>
                </c:pt>
                <c:pt idx="4">
                  <c:v>743000</c:v>
                </c:pt>
                <c:pt idx="5">
                  <c:v>889000</c:v>
                </c:pt>
                <c:pt idx="6">
                  <c:v>2832000</c:v>
                </c:pt>
                <c:pt idx="7">
                  <c:v>1883000</c:v>
                </c:pt>
                <c:pt idx="8">
                  <c:v>2469000</c:v>
                </c:pt>
                <c:pt idx="9">
                  <c:v>2114000</c:v>
                </c:pt>
                <c:pt idx="10">
                  <c:v>1304000</c:v>
                </c:pt>
                <c:pt idx="11">
                  <c:v>988000</c:v>
                </c:pt>
                <c:pt idx="12">
                  <c:v>956000</c:v>
                </c:pt>
                <c:pt idx="13">
                  <c:v>887000</c:v>
                </c:pt>
                <c:pt idx="14">
                  <c:v>593000</c:v>
                </c:pt>
                <c:pt idx="15">
                  <c:v>826000</c:v>
                </c:pt>
                <c:pt idx="16">
                  <c:v>35000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142000</c:v>
                </c:pt>
                <c:pt idx="3">
                  <c:v>2137000</c:v>
                </c:pt>
                <c:pt idx="4">
                  <c:v>2519000</c:v>
                </c:pt>
                <c:pt idx="5">
                  <c:v>3166000</c:v>
                </c:pt>
                <c:pt idx="6">
                  <c:v>2347000</c:v>
                </c:pt>
                <c:pt idx="7">
                  <c:v>894000</c:v>
                </c:pt>
                <c:pt idx="8">
                  <c:v>1557000</c:v>
                </c:pt>
                <c:pt idx="9">
                  <c:v>1538000</c:v>
                </c:pt>
                <c:pt idx="10">
                  <c:v>2559000</c:v>
                </c:pt>
                <c:pt idx="11">
                  <c:v>1635000</c:v>
                </c:pt>
                <c:pt idx="12">
                  <c:v>510000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188000</c:v>
                </c:pt>
                <c:pt idx="3">
                  <c:v>187000</c:v>
                </c:pt>
                <c:pt idx="4">
                  <c:v>24000</c:v>
                </c:pt>
                <c:pt idx="5">
                  <c:v>430000</c:v>
                </c:pt>
                <c:pt idx="6">
                  <c:v>754000</c:v>
                </c:pt>
                <c:pt idx="7">
                  <c:v>676000</c:v>
                </c:pt>
                <c:pt idx="8">
                  <c:v>1984000</c:v>
                </c:pt>
                <c:pt idx="9">
                  <c:v>798000</c:v>
                </c:pt>
                <c:pt idx="10">
                  <c:v>496000</c:v>
                </c:pt>
                <c:pt idx="11">
                  <c:v>0</c:v>
                </c:pt>
                <c:pt idx="12">
                  <c:v>397000</c:v>
                </c:pt>
                <c:pt idx="13">
                  <c:v>905000</c:v>
                </c:pt>
                <c:pt idx="14">
                  <c:v>441000</c:v>
                </c:pt>
                <c:pt idx="15">
                  <c:v>274000</c:v>
                </c:pt>
                <c:pt idx="16">
                  <c:v>13000</c:v>
                </c:pt>
                <c:pt idx="17">
                  <c:v>38000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378000</c:v>
                </c:pt>
                <c:pt idx="9">
                  <c:v>426000</c:v>
                </c:pt>
                <c:pt idx="10">
                  <c:v>346000</c:v>
                </c:pt>
                <c:pt idx="11">
                  <c:v>842000</c:v>
                </c:pt>
                <c:pt idx="12">
                  <c:v>293000</c:v>
                </c:pt>
                <c:pt idx="13">
                  <c:v>922000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0.14243</c:v>
                </c:pt>
                <c:pt idx="1">
                  <c:v>5.4940000000000003E-2</c:v>
                </c:pt>
                <c:pt idx="2">
                  <c:v>3.099E-2</c:v>
                </c:pt>
                <c:pt idx="3">
                  <c:v>1.3729999999999999E-2</c:v>
                </c:pt>
                <c:pt idx="4">
                  <c:v>3.2000000000000002E-3</c:v>
                </c:pt>
                <c:pt idx="5">
                  <c:v>3.5999999999999999E-3</c:v>
                </c:pt>
                <c:pt idx="6">
                  <c:v>4.5300000000000002E-3</c:v>
                </c:pt>
                <c:pt idx="7">
                  <c:v>8.4999999999999995E-4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0.41957</c:v>
                </c:pt>
                <c:pt idx="1">
                  <c:v>0.12903000000000001</c:v>
                </c:pt>
                <c:pt idx="2">
                  <c:v>0.1239</c:v>
                </c:pt>
                <c:pt idx="3">
                  <c:v>5.6739999999999999E-2</c:v>
                </c:pt>
                <c:pt idx="4">
                  <c:v>2.887E-2</c:v>
                </c:pt>
                <c:pt idx="5">
                  <c:v>1.7420000000000001E-2</c:v>
                </c:pt>
                <c:pt idx="6">
                  <c:v>0</c:v>
                </c:pt>
                <c:pt idx="7">
                  <c:v>9.6000000000000002E-4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5.79E-2</c:v>
                </c:pt>
                <c:pt idx="1">
                  <c:v>6.11E-3</c:v>
                </c:pt>
                <c:pt idx="2">
                  <c:v>1.4590000000000001E-2</c:v>
                </c:pt>
                <c:pt idx="3">
                  <c:v>5.5399999999999998E-3</c:v>
                </c:pt>
                <c:pt idx="4">
                  <c:v>0</c:v>
                </c:pt>
                <c:pt idx="5">
                  <c:v>0</c:v>
                </c:pt>
                <c:pt idx="6">
                  <c:v>4.9500000000000004E-3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35-4373-A9CB-7DF715D2BD6A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2.4062000000000001</c:v>
                </c:pt>
                <c:pt idx="1">
                  <c:v>2.1911</c:v>
                </c:pt>
                <c:pt idx="2">
                  <c:v>3.2917999999999998</c:v>
                </c:pt>
                <c:pt idx="3">
                  <c:v>6.1509999999999998</c:v>
                </c:pt>
                <c:pt idx="4">
                  <c:v>6.5331000000000001</c:v>
                </c:pt>
                <c:pt idx="5">
                  <c:v>4.0721999999999996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5997.6</c:v>
                </c:pt>
                <c:pt idx="1">
                  <c:v>847</c:v>
                </c:pt>
                <c:pt idx="2">
                  <c:v>955.1</c:v>
                </c:pt>
                <c:pt idx="3">
                  <c:v>1048.5999999999999</c:v>
                </c:pt>
                <c:pt idx="4">
                  <c:v>1135.2</c:v>
                </c:pt>
                <c:pt idx="5">
                  <c:v>1183.8</c:v>
                </c:pt>
                <c:pt idx="6">
                  <c:v>1240.3</c:v>
                </c:pt>
                <c:pt idx="7">
                  <c:v>1260.8</c:v>
                </c:pt>
                <c:pt idx="8">
                  <c:v>1255.2</c:v>
                </c:pt>
                <c:pt idx="9">
                  <c:v>1235.2</c:v>
                </c:pt>
                <c:pt idx="10">
                  <c:v>1234</c:v>
                </c:pt>
                <c:pt idx="11">
                  <c:v>1193</c:v>
                </c:pt>
                <c:pt idx="12">
                  <c:v>1141.4000000000001</c:v>
                </c:pt>
                <c:pt idx="13">
                  <c:v>1103.9000000000001</c:v>
                </c:pt>
                <c:pt idx="14">
                  <c:v>1068.3</c:v>
                </c:pt>
                <c:pt idx="15">
                  <c:v>992.4</c:v>
                </c:pt>
                <c:pt idx="16">
                  <c:v>914.5</c:v>
                </c:pt>
                <c:pt idx="17">
                  <c:v>838.7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2.5510999999999999</c:v>
                </c:pt>
                <c:pt idx="1">
                  <c:v>2.1417999999999999</c:v>
                </c:pt>
                <c:pt idx="2">
                  <c:v>1.9827999999999999</c:v>
                </c:pt>
                <c:pt idx="3">
                  <c:v>2.4661</c:v>
                </c:pt>
                <c:pt idx="4">
                  <c:v>2.5291000000000001</c:v>
                </c:pt>
                <c:pt idx="5">
                  <c:v>2.6844000000000001</c:v>
                </c:pt>
                <c:pt idx="6">
                  <c:v>2.6480999999999999</c:v>
                </c:pt>
                <c:pt idx="7">
                  <c:v>2.5312000000000001</c:v>
                </c:pt>
                <c:pt idx="8">
                  <c:v>2.4784000000000002</c:v>
                </c:pt>
                <c:pt idx="9">
                  <c:v>2.6324000000000001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7203668-671A-4A95-8681-087556D2281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201988F-AB99-4148-ACB5-78564AA76E5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13.0345</c:v>
                </c:pt>
                <c:pt idx="1">
                  <c:v>11.610900000000001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17BB6AA-A60A-49FF-A521-C9E3D56A553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0113E22-34F5-4666-9FD0-84C475753A3D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4700F66-93E0-4DD5-9745-C4F62781FDF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13.595700000000001</c:v>
                </c:pt>
                <c:pt idx="1">
                  <c:v>1.1127</c:v>
                </c:pt>
                <c:pt idx="2">
                  <c:v>9.9367999999999999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9831A19-44F5-46BF-89A4-C78B00FD0F2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F4FB649-0FD5-4A9A-BF7C-E443F41B8E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22.095300000000002</c:v>
                </c:pt>
                <c:pt idx="1">
                  <c:v>2.5501999999999998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4EB87E2F-6A69-46FC-9197-74B588C50EC8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248DE4E7-12B6-412A-B361-7E3995BC7732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7A2D5E25-A9AA-4153-95DF-EFD723A056E5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D4036A29-416B-4737-B572-2AECB6A0D77F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130345</c:v>
                </c:pt>
                <c:pt idx="1">
                  <c:v>116109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B604E-4860-1308-16B8-3F29162C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CD064-D2F7-3207-4465-1822FF682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77ACC-1D13-F096-570F-DD2342180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CF605-6A7F-3F57-295E-044856C47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2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135,957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3055.9%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99,368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3161.2%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11,127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1782.7%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79.3%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220,953명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2715.4%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25,502명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25659.6%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(4,907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17.5%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454원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97.3%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 일반 음식점업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55.4%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9월6일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69.3%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61,988,000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(1,685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61,988,000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(1,685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서양식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68,234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(47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(58.5%)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의약품 및 의료용품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(19.4%)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 비알코올 음료점업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(10.8%)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(52.0%)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 비알코올 음료점업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(19.7%)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의약품 및 의료용품 소매업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(14.4%)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24.8%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(8.8%)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(19.9%)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(24.8%)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(23.2%)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(15.8%)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(7.5%)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12.8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김밥 및 기타 간이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14시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서양식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045190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ABCA9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A1C1DE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EFDA9C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968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B092C5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 일반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의약품 및 의료용품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김밥 및 기타 간이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서양식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14.6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김밥 및 기타 간이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567999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ABCA9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A1C1DE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EFDA9C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968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B092C5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 일반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의약품 및 의료용품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김밥 및 기타 간이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20,006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23,276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29,598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(1,271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(3,336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23EAA-D140-A143-50F6-5E25079B8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F0FA05B4-34AC-3C09-839E-6DA3C049160A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E0F8339D-DF52-4153-F176-9C9D197D6A94}"/>
              </a:ext>
            </a:extLst>
          </p:cNvPr>
          <p:cNvSpPr txBox="1"/>
          <p:nvPr/>
        </p:nvSpPr>
        <p:spPr>
          <a:xfrm>
            <a:off x="1506678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FC7D0B7-0E66-DD36-9FED-435EF04A0EF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6B01904-5137-5EEE-755B-32784BBE560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0D08521-8714-17C6-4785-A85FA9E3AC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737089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0E05B6D0-DC2A-E2A9-1462-7E3215F0707A}"/>
              </a:ext>
            </a:extLst>
          </p:cNvPr>
          <p:cNvSpPr txBox="1"/>
          <p:nvPr/>
        </p:nvSpPr>
        <p:spPr>
          <a:xfrm>
            <a:off x="949357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3113575A-8390-32DF-4248-8B24D4590F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4938245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78285912-9FAD-5B1E-7CA8-534173CF1FFC}"/>
              </a:ext>
            </a:extLst>
          </p:cNvPr>
          <p:cNvSpPr txBox="1"/>
          <p:nvPr/>
        </p:nvSpPr>
        <p:spPr>
          <a:xfrm>
            <a:off x="5122166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1CCD7E7D-6FC9-23F7-629B-2E430CE7A820}"/>
              </a:ext>
            </a:extLst>
          </p:cNvPr>
          <p:cNvSpPr txBox="1"/>
          <p:nvPr/>
        </p:nvSpPr>
        <p:spPr>
          <a:xfrm>
            <a:off x="737089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913760F8-7BA4-A2FC-C11D-FFD4C75A5132}"/>
              </a:ext>
            </a:extLst>
          </p:cNvPr>
          <p:cNvSpPr txBox="1"/>
          <p:nvPr/>
        </p:nvSpPr>
        <p:spPr>
          <a:xfrm>
            <a:off x="746390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EB1FC4D2-478A-85EF-0EC2-713D05146A6B}"/>
              </a:ext>
            </a:extLst>
          </p:cNvPr>
          <p:cNvSpPr txBox="1"/>
          <p:nvPr/>
        </p:nvSpPr>
        <p:spPr>
          <a:xfrm>
            <a:off x="749790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B804412-5A29-BC6B-3F34-1948C102789B}"/>
              </a:ext>
            </a:extLst>
          </p:cNvPr>
          <p:cNvSpPr txBox="1"/>
          <p:nvPr/>
        </p:nvSpPr>
        <p:spPr>
          <a:xfrm>
            <a:off x="4938245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EC12365-016D-6496-018B-05E851E51CB8}"/>
              </a:ext>
            </a:extLst>
          </p:cNvPr>
          <p:cNvSpPr txBox="1"/>
          <p:nvPr/>
        </p:nvSpPr>
        <p:spPr>
          <a:xfrm>
            <a:off x="4947545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C1861CF-D5F5-4861-6B34-0D4161C0DB10}"/>
              </a:ext>
            </a:extLst>
          </p:cNvPr>
          <p:cNvSpPr txBox="1"/>
          <p:nvPr/>
        </p:nvSpPr>
        <p:spPr>
          <a:xfrm>
            <a:off x="4950945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E9E10B55-318A-BE7B-9253-15AB38209260}"/>
              </a:ext>
            </a:extLst>
          </p:cNvPr>
          <p:cNvSpPr txBox="1"/>
          <p:nvPr/>
        </p:nvSpPr>
        <p:spPr>
          <a:xfrm>
            <a:off x="5673897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29952F4-3FB2-903E-9295-B88AB3A15181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E0942573-CBCA-D96D-51C2-AA410E7A40F8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34AE947E-50A1-0DDB-4704-2FFDCE5329F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72F8876-A390-F68B-52BE-E47544AA9A42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32C3B630-DE83-4B36-72BB-9C3ACB25BC13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9E414BFE-3B0C-97F1-818D-E9F3D46E2469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FF5BB946-6760-4C45-459F-955461ABA649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25D529E-3135-1963-E219-A2B869D92C1B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92B47261-3695-3E77-9F30-B4804274B24A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8115D0D4-EEA6-C0F1-BD7F-7D542CE61449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B906577-0347-EEB6-65CB-F2967C9AB22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B861881A-6158-1141-45EE-B31A3BAAB55E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0E59BC68-5C1F-11A9-BC53-E82F6755BEA7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D813453D-A300-47CA-A652-27D0EBDF1DE2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A5988AA8-22AF-59F4-3614-99A580C0552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A897883A-2649-071B-6C45-510921304E84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DC8CEE8B-3538-379D-51F8-5F62D6C66212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F5E0B4AF-686F-7114-FE19-902F9BB438A9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13F02F2-678B-09A8-17C3-F578D056242B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191" y="1714574"/>
            <a:ext cx="3953170" cy="2795817"/>
          </a:xfrm>
          <a:prstGeom prst="rect">
            <a:avLst/>
          </a:prstGeom>
        </p:spPr>
      </p:pic>
      <p:pic>
        <p:nvPicPr>
          <p:cNvPr id="61" name="Picture 60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07" y="1714574"/>
            <a:ext cx="3953170" cy="27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3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3001.2%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6일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(26,844명)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(5,998명)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55.4%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 일반 음식점업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24.8%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17.5%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26,364명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7,947명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69.9%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834.8%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11.7%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27.2%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3001.2%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6일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(26,844명)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연령대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5,998명)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25,502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4404.0%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2197.8%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(1155.9%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(6022.6%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6일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8.0%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24,645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24,141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26,663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21.6%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24.4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5891</TotalTime>
  <Words>1466</Words>
  <Application>Microsoft Office PowerPoint</Application>
  <PresentationFormat>와이드스크린</PresentationFormat>
  <Paragraphs>401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1206</cp:revision>
  <dcterms:created xsi:type="dcterms:W3CDTF">2025-10-15T03:48:02Z</dcterms:created>
  <dcterms:modified xsi:type="dcterms:W3CDTF">2025-10-28T02:00:40Z</dcterms:modified>
</cp:coreProperties>
</file>