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092C5"/>
    <a:srgbClr val="E7968D"/>
    <a:srgbClr val="EFDA9C"/>
    <a:srgbClr val="A1C1DE"/>
    <a:srgbClr val="E7E6E6"/>
    <a:srgbClr val="ABCA97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37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D0B2D7F-68EB-4880-9E44-DB8159DC6EB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0AAE4E-C0F4-47CE-B4AA-CE68CBAB828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714EEB9-4680-430D-8E95-DD9C8CEA902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077FDB-A9ED-45F0-B252-51311833E1E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D01A686-0EED-4E14-B34F-ACC4E727D37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6231AA-486A-44CC-857D-7022E97C241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CE3072-B875-4D91-811E-3F48BBFB605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17BB6AA-A60A-49FF-A521-C9E3D56A553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148811-7202-4D44-953F-AE0F92E08F1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FC5B9E-7A61-4E8F-97D3-098BCE92FEE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9831A19-44F5-46BF-89A4-C78B00FD0F2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AED1C8-6241-4F0E-8A2F-49709DF937F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5BA8626-4979-4C70-9C7C-4356F3C7E2C2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2955DC60-4992-46E8-A855-87438176908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279D167-E68C-4BC4-B5DE-5B2A590D52A5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8AD7F729-C095-4900-B1D4-EFE92BB9FD76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8909EA7B-6BBE-0089-13D7-7C546C2B5AC5}"/>
              </a:ext>
            </a:extLst>
          </p:cNvPr>
          <p:cNvSpPr>
            <a:spLocks noChangeAspect="1"/>
          </p:cNvSpPr>
          <p:nvPr/>
        </p:nvSpPr>
        <p:spPr>
          <a:xfrm>
            <a:off x="674207" y="17145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F6AD795B-D6F4-A851-7B2D-93BB42E35A48}"/>
              </a:ext>
            </a:extLst>
          </p:cNvPr>
          <p:cNvSpPr>
            <a:spLocks noChangeAspect="1"/>
          </p:cNvSpPr>
          <p:nvPr/>
        </p:nvSpPr>
        <p:spPr>
          <a:xfrm>
            <a:off x="4893191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5890</TotalTime>
  <Words>1899</Words>
  <Application>Microsoft Office PowerPoint</Application>
  <PresentationFormat>와이드스크린</PresentationFormat>
  <Paragraphs>399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1203</cp:revision>
  <dcterms:created xsi:type="dcterms:W3CDTF">2025-10-15T03:48:02Z</dcterms:created>
  <dcterms:modified xsi:type="dcterms:W3CDTF">2025-10-28T01:50:09Z</dcterms:modified>
</cp:coreProperties>
</file>