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7"/>
  </p:notesMasterIdLst>
  <p:sldIdLst>
    <p:sldId id="342" r:id="rId2"/>
    <p:sldId id="347" r:id="rId3"/>
    <p:sldId id="348" r:id="rId4"/>
    <p:sldId id="344" r:id="rId5"/>
    <p:sldId id="343" r:id="rId6"/>
    <p:sldId id="289" r:id="rId7"/>
    <p:sldId id="341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92" d="100"/>
          <a:sy n="92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3347B-60A8-3E47-BF35-A46F56C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6D5D8-601C-789E-A64A-1060A1E62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C6FC6-CCCB-22BB-A61E-DF98A98AE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B96E-A536-7DAE-74C4-0C774E80F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C439-A65E-E048-936E-DCF56345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80F9B-2B3B-91AC-1AE5-08AFDDCAE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A4AE7-B595-9A3E-2CD2-9C9517749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232C5-E400-47F4-1916-F3FF93E49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4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F9E59-2F46-8FD7-6FA6-33856F2D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CC79F-5447-643E-B7AD-70515E92B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98D59-AE04-4531-C021-C06CDA89B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EC05-175E-2557-CDE1-E2CE39F47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80CD0-81A8-8641-1AEF-7F09517A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54BB9-ED3B-EAD3-B759-B819E7D93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44F5C-6C4C-2842-4483-31F91FF2C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E5D9-AB5C-4AE1-E09C-0199D1726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92DE7-B3BD-DD0F-CA32-1DCF1196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CBB22-33B8-855E-A2B8-D6C2999C6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4B7A-3967-825B-228B-E99A36492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EA632-6328-BE41-F436-3587B2C9E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7DEB8-C044-9342-AC0F-0AD70103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650BF-591C-81C0-81CA-59847C93B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2E4E73-0293-A324-9D16-0709A32E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2B61-D28B-58AA-0B23-4A361FB2B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6BFE2-3D5D-0F98-51E3-FA4182FB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418FB-3137-2F9B-E8F7-E879DBE18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A1E54-6D4F-AFC7-2570-4A2F67467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8C99-0F23-9A89-14A5-2BE13E693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microsoft.com/office/2014/relationships/chartEx" Target="../charts/chartEx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3153889" y="3558889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3889" y="382223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4989" y="4084669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4818" y="5193133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2768" y="5456480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2767" y="5719827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8FC46-5C2F-4150-365D-A8755F77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C2E6C3E5-A9A0-125F-B41F-5B74F534281E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91248D0-CFD1-BCD4-C224-62FC6A26D45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8E048AA-C950-7DC7-D6AD-4D14C8A871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_G8_MAP">
            <a:extLst>
              <a:ext uri="{FF2B5EF4-FFF2-40B4-BE49-F238E27FC236}">
                <a16:creationId xmlns:a16="http://schemas.microsoft.com/office/drawing/2014/main" id="{928488D2-9256-DE19-5411-B745B265A60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531C528F-E12E-70A3-7B61-4D99022A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A8CA2FD9-3B1E-842A-99A7-9CBC1CCA7C0F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40DDAF0-8EE3-DC88-04E5-1265F035BF63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F7EC19AF-C0CE-7231-D091-134128BF9CFD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5E21C823-C9DF-6126-9FC7-6A8E2804A396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C627FDF6-8C78-A463-4B0F-443013E4A22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141EE852-AE72-4325-8279-83C4C999CD32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BE6912F4-33D4-D2DC-906E-E2B56085E321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6AB9A474-5CD3-8736-1B29-566C1A195E8B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53BFB602-7A39-32E5-4A13-806562B251DB}"/>
              </a:ext>
            </a:extLst>
          </p:cNvPr>
          <p:cNvSpPr txBox="1"/>
          <p:nvPr/>
        </p:nvSpPr>
        <p:spPr>
          <a:xfrm>
            <a:off x="6334087" y="221238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 err="1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문화여가시설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13E4422D-37A5-65BE-0D20-6650ADC67DC0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0A240D10-0111-A175-1557-F4890289D51D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BC2EE708-CC12-0CD5-FE36-3902956140BB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FA9F88F7-14D3-8C71-8F99-3F64E3EE0EF6}"/>
              </a:ext>
            </a:extLst>
          </p:cNvPr>
          <p:cNvSpPr txBox="1"/>
          <p:nvPr/>
        </p:nvSpPr>
        <p:spPr>
          <a:xfrm>
            <a:off x="6408610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상영관</a:t>
            </a:r>
            <a:endParaRPr lang="en-US" sz="800" dirty="0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18CDE695-F16C-156C-7FC8-17E262667465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EBBC05F7-A40F-2073-28D1-FE78F945B872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ADE9A234-1130-EFDF-9916-F91331D302BA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F5199D6C-6764-F911-2112-84703ED700F8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305FB46C-DBB7-EEF3-FE85-3C8DC8D38F88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45CD8A67-C721-EF94-CA42-E0048E6FDA70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5377EBFB-4019-031E-9F0F-6D0B7A44A38E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45991DC7-3101-EDDF-F0A4-99FA2CCD7651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D20E44F4-9E50-F1D5-FAA1-A2A8437BCA5E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F83D5B88-9484-5353-243A-280726FCB770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CF23519-E300-99D0-6373-F85F6D698AC7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3665C19-F874-EE18-5E3E-30098243151B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F6163CFD-8123-BFED-7BF4-4C48F4F7EB7D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45A46CD8-15A3-94E2-6D1B-1E1853B66695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294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8102D-D361-D56D-2F92-C10CD03E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D52CDFB1-3973-3499-7DC0-0F21882E7405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CFCCE28-00A8-774B-6812-AF910EC1330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4F66E34-3DC3-7B33-E05D-03D39E97622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_G2_MAP">
            <a:extLst>
              <a:ext uri="{FF2B5EF4-FFF2-40B4-BE49-F238E27FC236}">
                <a16:creationId xmlns:a16="http://schemas.microsoft.com/office/drawing/2014/main" id="{AB702CF3-504E-A9C4-8090-98D5CD31AABE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C2C3AA0F-F4A4-DDB0-23A4-CA8D2055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3310972F-B13F-A644-3541-D8E1BB60EB8D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90B659F7-3690-FEB8-4967-69EF8E976640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6C0B55FF-52BF-3423-3208-21D3ED12AD28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A3488BE2-2F30-1221-ECAA-904057A0970C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ADC0F545-4F44-69C9-5BA7-084AB7263D7C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3F385822-4EA0-3A57-3DA3-E9AE42A7B05C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0EAC6590-C90D-7117-9600-CB07412DF543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1B2BDEBD-37DD-BA25-8237-5BCEAAB8A3E8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상가업소</a:t>
            </a:r>
            <a:endParaRPr lang="en-US" sz="800" dirty="0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32CDB6D8-8814-5721-CBCA-61D16D87B7F8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C01789B9-36D3-7035-FFC0-F93FD0CBA141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A2C8C71F-F779-4F5B-B198-9435A39E57FD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39FB7E0B-7501-CCDF-D98A-82E085B697B6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7D1EC528-D4ED-E7EA-9D03-B558EFFA07F4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C22ADD5B-37DB-ECE5-F6FC-C851CC082975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34B8247A-4B15-0E4D-C736-8891B33AD4A5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5DC33788-374D-9D76-9474-CE5A32AAB9E8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8F6B874B-751E-A227-75A6-0F302495AC1F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4C3E3413-4C9C-85EB-04FD-C9131E3EBB33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88F7112-C6AF-9D4A-F281-A0D9414B2295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0BA0D43-F6A6-17C1-557A-7CAE325CC98A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72E9FC41-AA56-0F90-3481-88A7F73B02E7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829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E83DC-3693-B50C-B05B-26598AD04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4830B7AA-2AB6-1DD8-B121-9A66250D7177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7DDA72D-F66F-FA96-8EDA-F484F1152A9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EFFF75F-170D-ACC3-8EDC-B17244C4964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_G3_MAP">
            <a:extLst>
              <a:ext uri="{FF2B5EF4-FFF2-40B4-BE49-F238E27FC236}">
                <a16:creationId xmlns:a16="http://schemas.microsoft.com/office/drawing/2014/main" id="{5E94535E-C925-6B6C-CE2A-2C66A89AF9D2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6C667C30-1706-F757-53DE-79F203C3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608AB24A-5470-587F-803F-28AD1F287453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6E0285B-CF69-206A-9558-ECD010EE4CE2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2AA25358-787A-990D-2C00-67A9161D7C17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1E2C16A3-0145-7107-D66E-43553BB2A4CD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8441843E-7347-5E66-8E00-616DAE48F62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2B28FC62-4468-0F41-63F2-B0C19730345A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24E4A150-7C14-6F90-3C85-746FCCB607FE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4D3EC296-58D5-E643-71C3-BA9486B257DC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A20F406E-79F6-0F1B-95EA-A20381B54E04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의료기관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71AC1480-3A26-4145-D5CE-EBCF55C10F18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AF86566A-4E99-A5F8-EFDA-ED9BB4B33268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2B87D4DA-C38A-6BD5-74F9-06E97F99138C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E495B6A-DDBB-7863-9EF1-A83CA3761ED3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95430ECF-1BE3-58FA-E22E-C3E6A19D85E0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028FA39B-456D-7A59-7C1D-8B0240680BDF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89FA85F3-7831-3005-02E8-17697A3554B3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97EE79B6-6EB7-70E0-0694-793B417E9C8B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BAD386E-6471-D4DA-1492-74D611F96564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E7D1C89B-27F1-525A-C6E8-D5D28E871806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8F4AE311-6A7B-3124-C0E2-ED82D30CD99B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ABD1E8F1-237F-8456-7257-14E7CB56735D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2993CA6-8F02-423F-5997-B7E65595B635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2A66C8AF-9621-CE95-5F81-DD249BF518D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735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3954-8D65-A16F-3A7C-F5FCBE6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651E177E-B903-C3A8-D92B-8020F1013410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67AC873-6E7D-CC67-2A3B-17A02F90090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D1749C-FB0D-A687-9BA5-AF6423B0696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_G4_MAP">
            <a:extLst>
              <a:ext uri="{FF2B5EF4-FFF2-40B4-BE49-F238E27FC236}">
                <a16:creationId xmlns:a16="http://schemas.microsoft.com/office/drawing/2014/main" id="{D50688A8-AEE7-18D8-5F7E-3DB68178E927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BF207263-0D9C-57C4-D4B7-5FCA7F78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16A4B77A-8D46-20BC-BC8F-5EBBF4DC3B32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1B7297D-7741-BF3F-F885-5188CFF0DC9A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8256CCB4-C0BF-E792-A120-6774A9DDFD65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24907802-FA3F-1AD2-391A-9595D46FF471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A2F98670-40B3-9173-6FD7-626836291A3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D5F76DE2-532C-E169-ED32-87A21354AE68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85D57975-E61C-89D3-AD5B-DC4D5CEB7E98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437BE9A4-061D-3CDD-15C2-A38D03FD4530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800" dirty="0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5F72F855-046D-41A5-CA69-B0FBA7A19B77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179488DC-3655-AF47-4A51-55663BB186BA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C2FBB080-377B-CFDF-7B0E-EFF34A57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03997975-B5BD-60CB-007B-A895681EABDE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8F2FF6DD-8CA0-4AA0-D4B1-F7BDD091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69202992-2FF5-084F-4BBC-7F07EA470364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D4F3547-7CE1-33D9-8058-19CCC45BE513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C33546A8-357C-10F9-7229-D755510F7AD9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B72A6CE2-4C1D-D2CE-8DDD-21FCE352F75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E5C7B7A-A641-B1B8-821E-74A2E922C855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4B9BCE6A-F352-08F1-E3E1-1192BE31E705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4EEE10D7-9B3E-834A-B2A6-987596910C0F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1AD5AE64-05A1-8C9D-626C-C41C421970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DB527177-7BD8-09C0-7D27-4CD911BC18C0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AFAE5BDE-9DA5-C272-EF43-709BF236151D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9D15638E-0C11-A900-D66A-D85D505A4CEC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584F9EFE-A870-53B6-C24F-A6E0A2AF27B5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E9852B9C-B28D-1570-CE32-B7D4A5497E5D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BC203451-3EA2-877E-34B9-44BAA11BF828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A825D50C-C116-DD9D-15C7-5ACFBCEF4D44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9F92BA27-5A0C-0344-C1D2-F4798F599100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F626B08B-BA62-1224-27B1-DBE81A1B04AF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0B6F251D-524E-C23E-403F-F3888401F61A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C9C3680-D4C4-F55F-E8E4-7ED89FE26758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882D4CD1-AE68-771C-D48B-AF3A6D644EAB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918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C65F9-878E-E1EF-2C90-76C4350A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E92252CC-1036-2527-76ED-BB2475B1F1B1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CF669B4-95F8-B081-0E34-5FCA30CA70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3B5EF02-09E0-0B50-26ED-4800276856B0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_G5_MAP">
            <a:extLst>
              <a:ext uri="{FF2B5EF4-FFF2-40B4-BE49-F238E27FC236}">
                <a16:creationId xmlns:a16="http://schemas.microsoft.com/office/drawing/2014/main" id="{9D8EDA86-3F0A-24F3-DC19-D9D97B27EBDE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4F6A8AC3-F803-50F5-3BDB-962D2FD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E7DE17C9-4CA4-81CF-9700-22F537912E9E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279F168-2693-90D8-2C10-4558333A6675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D78CA75F-2711-DFC9-8438-5BD4006460F9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4D494CD7-C8DF-1C47-E88B-DEB0202DBE1C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9FF22311-8475-EFFE-9F0A-767F6D1691E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63CED607-7F75-768E-0CB5-6A74A3EC9313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547111F-7719-30B9-C0B3-BCAB23D0D23C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A8849E64-3C97-930C-2B68-0DC712FB2A20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</a:rPr>
              <a:t>주차장</a:t>
            </a:r>
            <a:endParaRPr lang="en-US" sz="800" dirty="0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8679B89C-7518-EE9E-DB17-AADA0E711B5A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77FAE520-2D59-4201-856F-51F35AF20E7D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6495EBFE-9DA8-8FA0-5462-68AF784A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4B1F3A78-CDF0-26E8-D9ED-6B6397BDFE43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FFE927BD-1F9F-5959-5401-A01D9E9CB0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4477D3FA-B326-6F8F-3F97-CA3C24C67788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90A657CD-D1E3-DCD5-A43D-D74D7707FA09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72A4A918-0DE0-4C2E-B4DE-F5E8D23F70F8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4410557-6018-81F5-56A3-7437DAE409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7268CAEA-B29D-DD75-D2AE-86D3E240F6FE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E96C43DA-8EED-1DF5-C098-EA119399A581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00E80FA7-B8D5-9485-96F4-50373F71830F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146E7F7C-0440-78EF-3609-5EDEE2756FC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39DF9B83-00F4-EDB6-0735-95D77FD7EB64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722EA5DB-9BD8-9BA3-FD82-C590BE39A348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605952F4-3E4A-A275-99E1-2AF0ECC94982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349FE88E-8A74-12C4-8EE3-5E0456B2DAAC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297D2893-4B7D-78AD-D88F-CE0B258A45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73DB3EE5-0B9B-D094-A261-88032ACA063C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506F8EDB-95F5-BEF9-6267-506F2F39B07A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D1A26453-CDC0-07F3-3FDE-350489083584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EC6108F2-B3E8-AE88-3BCB-5D081F9CDADA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6FC15EA2-B949-8931-9D1D-6592B1B95350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5F0F519E-4688-988C-4789-A321B63429B4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F6A81C2F-A803-11B8-991C-D09633589130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AA819EDA-DE33-B256-A4D2-0A271AAF8601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84666310-A32A-E9D4-B587-FFAC7C6FBD6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F78352B7-4589-A779-1770-5D2B1FC39CA4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0D73B428-B97A-154D-8287-B117CDA7D1FB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2335B14C-2EEB-8B2A-24EB-0C8E733ED384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4A60799B-427D-7DBE-642A-9F63758BC936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6FD546F5-BEC9-0A98-C577-F53F843119B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048A869B-777D-4C47-70D2-C1D165D87128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B470F403-DE9C-A91A-843F-478C03083E10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F3DDFE1A-BEC0-8645-DEE5-041278B1879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8FEB0D-054F-0393-1A21-3E45A27C30F3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CFD3C653-EC7F-08E7-740C-36CA757D2C5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089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D0E65-23B5-45F6-392F-312AA31B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A0503253-D940-E5AB-51AF-64CEB3D545A4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72502E7-E3D4-1082-5397-95FFBD1AA74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38C80F-9598-0CA8-3895-E97ACF5BB042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_G7_MAP">
            <a:extLst>
              <a:ext uri="{FF2B5EF4-FFF2-40B4-BE49-F238E27FC236}">
                <a16:creationId xmlns:a16="http://schemas.microsoft.com/office/drawing/2014/main" id="{5E1AC7BF-5EA5-56AA-8EFA-4E7EF12B7B68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5F5BA9BD-D68A-FF35-738E-77DF8164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56D4970C-F442-1F5E-7F16-0ABE11FD3363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7101703F-807A-2FDE-F61C-CAA397CC9A65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CCB33B57-A0EC-E612-D68E-8C95EC442B4B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AB8F1491-86C1-4A12-851A-F678ED4C6146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D16E83D7-F858-29DB-3C53-E0EB970C0E20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2E18B445-F43C-AB7B-AD75-271E2DF5EF4E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5BAF3540-6A20-2313-77B0-C8E604B6A0FB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E9477070-3FEC-B914-8A13-A276D5A537F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33E99A41-25CD-1BEA-0106-54B19D24378D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FE05529D-3CAA-FD67-7393-5EABE8484B59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57ABE3BA-DF21-5EB4-E5DB-478101596D57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F657A335-5BB0-DD77-0CE4-D4259D5DDE09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8608CC9D-5058-8A47-DFF8-F35C07E201A6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AEA3B975-AF44-48B8-FB8B-A7F23A16FA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E04E6902-701C-6AA9-8074-6080B7E4EEF8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4858C94E-9313-8565-73BD-B33CD4A39D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385C14FF-7783-0635-9138-A6DE9E317979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B625AAA4-DB82-3C78-5262-D3A0A4B64C73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CEDD1F4A-2474-FD2B-296E-FDDA42543A65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6521FF58-73E1-0BEB-C838-D09A11FEB7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480545BA-A2EB-FCC2-546E-E8B8982DE8FC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BC75E921-8B93-5960-065B-10BB141AAB37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750BB607-3FBB-1F79-2E77-97AF223D13B9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C4DD8D16-8DF8-A65A-F71B-9CD353628B8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FF11AC26-1BB3-CC0B-835F-3AC50606665B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26F52B51-B5F4-886A-5FF7-8CCD68A7FB9C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1A4098B2-F87C-7405-0DB7-C989CCFC9C20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90E7D891-F424-54EA-EE95-14850CF0F380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FD7426F8-E5E4-AAA0-6572-1DC7A4A094D7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CF6B465-2940-CE58-76D8-76D767F06FA9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ED669B29-5880-9C77-5143-24555B0E30BA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1A8F3EED-65BB-856E-44AB-1BD65AEEBC90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9B5EC325-421D-9680-3018-F17054BC8C4C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3DB248C6-1646-BCEB-0739-60933496D85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524FE39-19DE-37DF-59DC-4D00B8631C45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007FC31E-37DA-4CDD-38BF-9D62BA9CF1E9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295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DEF4D50F-A1AD-52C4-B27F-6EB8CFD004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24354" y="3201561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714013" y="1511956"/>
            <a:ext cx="2076526" cy="1057046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Shape 14">
            <a:extLst>
              <a:ext uri="{FF2B5EF4-FFF2-40B4-BE49-F238E27FC236}">
                <a16:creationId xmlns:a16="http://schemas.microsoft.com/office/drawing/2014/main" id="{A375C054-9C5F-083B-D391-4223615FDCF5}"/>
              </a:ext>
            </a:extLst>
          </p:cNvPr>
          <p:cNvSpPr/>
          <p:nvPr/>
        </p:nvSpPr>
        <p:spPr>
          <a:xfrm>
            <a:off x="9714012" y="1511956"/>
            <a:ext cx="38405" cy="1057046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904207" y="1660089"/>
            <a:ext cx="105156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10046853" y="1626256"/>
            <a:ext cx="87325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9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904207" y="1856685"/>
            <a:ext cx="949147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904207" y="2277309"/>
            <a:ext cx="9528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 합계</a:t>
            </a:r>
            <a:endParaRPr lang="en-US" sz="900" dirty="0"/>
          </a:p>
        </p:txBody>
      </p:sp>
      <p:sp>
        <p:nvSpPr>
          <p:cNvPr id="17" name="Shape 18">
            <a:extLst>
              <a:ext uri="{FF2B5EF4-FFF2-40B4-BE49-F238E27FC236}">
                <a16:creationId xmlns:a16="http://schemas.microsoft.com/office/drawing/2014/main" id="{CC81E98A-B2B3-D8C3-3318-31A35EB60A5C}"/>
              </a:ext>
            </a:extLst>
          </p:cNvPr>
          <p:cNvSpPr/>
          <p:nvPr/>
        </p:nvSpPr>
        <p:spPr>
          <a:xfrm>
            <a:off x="6003379" y="1511956"/>
            <a:ext cx="3581705" cy="2924251"/>
          </a:xfrm>
          <a:prstGeom prst="roundRect">
            <a:avLst>
              <a:gd name="adj" fmla="val 81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Shape 19">
            <a:extLst>
              <a:ext uri="{FF2B5EF4-FFF2-40B4-BE49-F238E27FC236}">
                <a16:creationId xmlns:a16="http://schemas.microsoft.com/office/drawing/2014/main" id="{91B493E8-04B4-766F-DEF9-D1D032F0575E}"/>
              </a:ext>
            </a:extLst>
          </p:cNvPr>
          <p:cNvSpPr/>
          <p:nvPr/>
        </p:nvSpPr>
        <p:spPr>
          <a:xfrm>
            <a:off x="6040869" y="1788105"/>
            <a:ext cx="35048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40869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12776" y="154944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040869" y="212551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17679" y="190606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198500" y="212551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274395" y="190606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25778" y="212551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7902588" y="190606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일인</a:t>
            </a:r>
            <a:r>
              <a:rPr lang="en-US" sz="8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86B2BA7A-5111-BC9E-5958-46051EF4F1B9}"/>
              </a:ext>
            </a:extLst>
          </p:cNvPr>
          <p:cNvSpPr/>
          <p:nvPr/>
        </p:nvSpPr>
        <p:spPr>
          <a:xfrm>
            <a:off x="8742007" y="2125518"/>
            <a:ext cx="8092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Text 28">
            <a:extLst>
              <a:ext uri="{FF2B5EF4-FFF2-40B4-BE49-F238E27FC236}">
                <a16:creationId xmlns:a16="http://schemas.microsoft.com/office/drawing/2014/main" id="{B614F613-596C-B4EB-1C13-8FE419A6EF89}"/>
              </a:ext>
            </a:extLst>
          </p:cNvPr>
          <p:cNvSpPr txBox="1"/>
          <p:nvPr/>
        </p:nvSpPr>
        <p:spPr>
          <a:xfrm>
            <a:off x="8817902" y="190606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040869" y="240532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117679" y="218952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관람시설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198500" y="240532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274395" y="218952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25778" y="240532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7902588" y="218952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5" name="Shape 35">
            <a:extLst>
              <a:ext uri="{FF2B5EF4-FFF2-40B4-BE49-F238E27FC236}">
                <a16:creationId xmlns:a16="http://schemas.microsoft.com/office/drawing/2014/main" id="{A5989E0A-0AA8-C612-0C2D-67CA474EA095}"/>
              </a:ext>
            </a:extLst>
          </p:cNvPr>
          <p:cNvSpPr/>
          <p:nvPr/>
        </p:nvSpPr>
        <p:spPr>
          <a:xfrm>
            <a:off x="8742007" y="240532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Text 36">
            <a:extLst>
              <a:ext uri="{FF2B5EF4-FFF2-40B4-BE49-F238E27FC236}">
                <a16:creationId xmlns:a16="http://schemas.microsoft.com/office/drawing/2014/main" id="{CB9D3FCE-3280-67B1-649E-B44937325243}"/>
              </a:ext>
            </a:extLst>
          </p:cNvPr>
          <p:cNvSpPr txBox="1"/>
          <p:nvPr/>
        </p:nvSpPr>
        <p:spPr>
          <a:xfrm>
            <a:off x="8817902" y="2189526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040869" y="268878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117679" y="247390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체험시설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198500" y="268878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274395" y="247390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25778" y="268878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7902588" y="247390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3" name="Shape 43">
            <a:extLst>
              <a:ext uri="{FF2B5EF4-FFF2-40B4-BE49-F238E27FC236}">
                <a16:creationId xmlns:a16="http://schemas.microsoft.com/office/drawing/2014/main" id="{9ACD22AD-6071-6BD6-39C8-46226D7E63A8}"/>
              </a:ext>
            </a:extLst>
          </p:cNvPr>
          <p:cNvSpPr/>
          <p:nvPr/>
        </p:nvSpPr>
        <p:spPr>
          <a:xfrm>
            <a:off x="8742007" y="268878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Text 44">
            <a:extLst>
              <a:ext uri="{FF2B5EF4-FFF2-40B4-BE49-F238E27FC236}">
                <a16:creationId xmlns:a16="http://schemas.microsoft.com/office/drawing/2014/main" id="{AFACE179-40A5-C1BF-EBEE-D4E6C259EAFD}"/>
              </a:ext>
            </a:extLst>
          </p:cNvPr>
          <p:cNvSpPr txBox="1"/>
          <p:nvPr/>
        </p:nvSpPr>
        <p:spPr>
          <a:xfrm>
            <a:off x="8817902" y="247390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040869" y="297225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117679" y="275736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편의시설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198500" y="297225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274395" y="275736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25778" y="297225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7902588" y="275736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1" name="Shape 51">
            <a:extLst>
              <a:ext uri="{FF2B5EF4-FFF2-40B4-BE49-F238E27FC236}">
                <a16:creationId xmlns:a16="http://schemas.microsoft.com/office/drawing/2014/main" id="{77E244E3-A0E7-CF8E-7065-4E6B3D7C46E5}"/>
              </a:ext>
            </a:extLst>
          </p:cNvPr>
          <p:cNvSpPr/>
          <p:nvPr/>
        </p:nvSpPr>
        <p:spPr>
          <a:xfrm>
            <a:off x="8742007" y="2972253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Text 52">
            <a:extLst>
              <a:ext uri="{FF2B5EF4-FFF2-40B4-BE49-F238E27FC236}">
                <a16:creationId xmlns:a16="http://schemas.microsoft.com/office/drawing/2014/main" id="{3A7C77C4-AD6D-C98C-3983-0A74D97054B7}"/>
              </a:ext>
            </a:extLst>
          </p:cNvPr>
          <p:cNvSpPr txBox="1"/>
          <p:nvPr/>
        </p:nvSpPr>
        <p:spPr>
          <a:xfrm>
            <a:off x="8817902" y="2757369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040869" y="325663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117679" y="3040833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198500" y="325663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274395" y="304083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25778" y="325663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7902588" y="304083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59" name="Shape 59">
            <a:extLst>
              <a:ext uri="{FF2B5EF4-FFF2-40B4-BE49-F238E27FC236}">
                <a16:creationId xmlns:a16="http://schemas.microsoft.com/office/drawing/2014/main" id="{DAF6BB25-2859-4739-B868-3087C5382D7C}"/>
              </a:ext>
            </a:extLst>
          </p:cNvPr>
          <p:cNvSpPr/>
          <p:nvPr/>
        </p:nvSpPr>
        <p:spPr>
          <a:xfrm>
            <a:off x="8742007" y="3256631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0" name="Text 60">
            <a:extLst>
              <a:ext uri="{FF2B5EF4-FFF2-40B4-BE49-F238E27FC236}">
                <a16:creationId xmlns:a16="http://schemas.microsoft.com/office/drawing/2014/main" id="{E86A237C-3C6D-D361-B7D4-29EB09484B80}"/>
              </a:ext>
            </a:extLst>
          </p:cNvPr>
          <p:cNvSpPr txBox="1"/>
          <p:nvPr/>
        </p:nvSpPr>
        <p:spPr>
          <a:xfrm>
            <a:off x="8817902" y="3040833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040869" y="354009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117679" y="3325211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198500" y="354009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274395" y="332521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25778" y="354009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7902588" y="332521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7" name="Shape 67">
            <a:extLst>
              <a:ext uri="{FF2B5EF4-FFF2-40B4-BE49-F238E27FC236}">
                <a16:creationId xmlns:a16="http://schemas.microsoft.com/office/drawing/2014/main" id="{0B7D68DE-9DB2-478B-89B8-6153770A1F9E}"/>
              </a:ext>
            </a:extLst>
          </p:cNvPr>
          <p:cNvSpPr/>
          <p:nvPr/>
        </p:nvSpPr>
        <p:spPr>
          <a:xfrm>
            <a:off x="8742007" y="354009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8" name="Text 68">
            <a:extLst>
              <a:ext uri="{FF2B5EF4-FFF2-40B4-BE49-F238E27FC236}">
                <a16:creationId xmlns:a16="http://schemas.microsoft.com/office/drawing/2014/main" id="{4A6A6A97-1518-9BE0-A257-6737CE37CF1C}"/>
              </a:ext>
            </a:extLst>
          </p:cNvPr>
          <p:cNvSpPr txBox="1"/>
          <p:nvPr/>
        </p:nvSpPr>
        <p:spPr>
          <a:xfrm>
            <a:off x="8817902" y="3325211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040869" y="382355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117679" y="360867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198500" y="382355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274395" y="360867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25778" y="382355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7902588" y="360867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DBE8FC3E-1E59-4D33-8069-149C17C5C425}"/>
              </a:ext>
            </a:extLst>
          </p:cNvPr>
          <p:cNvSpPr/>
          <p:nvPr/>
        </p:nvSpPr>
        <p:spPr>
          <a:xfrm>
            <a:off x="8742007" y="382355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6" name="Text 76">
            <a:extLst>
              <a:ext uri="{FF2B5EF4-FFF2-40B4-BE49-F238E27FC236}">
                <a16:creationId xmlns:a16="http://schemas.microsoft.com/office/drawing/2014/main" id="{9FD17167-7ACB-F024-B92A-AFD0BB397A21}"/>
              </a:ext>
            </a:extLst>
          </p:cNvPr>
          <p:cNvSpPr txBox="1"/>
          <p:nvPr/>
        </p:nvSpPr>
        <p:spPr>
          <a:xfrm>
            <a:off x="8817902" y="360867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040869" y="410793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117679" y="3893054"/>
            <a:ext cx="5760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정보안내소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198500" y="410793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274395" y="389305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25778" y="410793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7902588" y="389305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3" name="Shape 83">
            <a:extLst>
              <a:ext uri="{FF2B5EF4-FFF2-40B4-BE49-F238E27FC236}">
                <a16:creationId xmlns:a16="http://schemas.microsoft.com/office/drawing/2014/main" id="{FB71EA40-29C2-7A44-2E7F-1F5786FCE48B}"/>
              </a:ext>
            </a:extLst>
          </p:cNvPr>
          <p:cNvSpPr/>
          <p:nvPr/>
        </p:nvSpPr>
        <p:spPr>
          <a:xfrm>
            <a:off x="8742007" y="4107938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4" name="Text 84">
            <a:extLst>
              <a:ext uri="{FF2B5EF4-FFF2-40B4-BE49-F238E27FC236}">
                <a16:creationId xmlns:a16="http://schemas.microsoft.com/office/drawing/2014/main" id="{9866C62E-CBD4-14A3-9281-743809EA0654}"/>
              </a:ext>
            </a:extLst>
          </p:cNvPr>
          <p:cNvSpPr txBox="1"/>
          <p:nvPr/>
        </p:nvSpPr>
        <p:spPr>
          <a:xfrm>
            <a:off x="8817902" y="3893054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117679" y="4176518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274395" y="417651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7902588" y="417651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8" name="Text 88">
            <a:extLst>
              <a:ext uri="{FF2B5EF4-FFF2-40B4-BE49-F238E27FC236}">
                <a16:creationId xmlns:a16="http://schemas.microsoft.com/office/drawing/2014/main" id="{5A177F4F-7CA3-3A6F-6A21-FD8D852EB39A}"/>
              </a:ext>
            </a:extLst>
          </p:cNvPr>
          <p:cNvSpPr txBox="1"/>
          <p:nvPr/>
        </p:nvSpPr>
        <p:spPr>
          <a:xfrm>
            <a:off x="8817902" y="4176518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3581705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0" name="Shape 90">
            <a:extLst>
              <a:ext uri="{FF2B5EF4-FFF2-40B4-BE49-F238E27FC236}">
                <a16:creationId xmlns:a16="http://schemas.microsoft.com/office/drawing/2014/main" id="{ED89A479-1D90-CFD0-78E5-6FC9AE784142}"/>
              </a:ext>
            </a:extLst>
          </p:cNvPr>
          <p:cNvSpPr/>
          <p:nvPr/>
        </p:nvSpPr>
        <p:spPr>
          <a:xfrm>
            <a:off x="6155169" y="4937298"/>
            <a:ext cx="32762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39268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298730" y="501685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9055646" y="4997649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9131541" y="5016851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298730" y="527562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9055646" y="525642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9131541" y="5275626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6279" y="55344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9055646" y="551611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9131541" y="55344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17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3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/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/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_G1_MAP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시설별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 err="1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철도역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버스정류장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공항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지하철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터미널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9325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2CD2-CE8F-A36E-F97D-E25C36E3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E4FDCF1E-FF56-E6EA-E6C2-80DF36658994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3E7CF25-2130-146A-047A-322AD3B8902B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1A8F62D-0D2B-F656-0B60-D5976CBCC70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_G6_MAP">
            <a:extLst>
              <a:ext uri="{FF2B5EF4-FFF2-40B4-BE49-F238E27FC236}">
                <a16:creationId xmlns:a16="http://schemas.microsoft.com/office/drawing/2014/main" id="{F76B16E8-4246-2232-1647-6CF896189311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36A7E56C-DB82-C661-4795-53C5D467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603FD846-CC92-0F4C-7074-9C1DCF9E6D57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82826AC-6B67-C041-3DF7-4F68FE62D992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73443F86-AAB3-9E5E-C1E3-6DC1FFE87C50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83F1F29F-D58F-E608-A36D-3C010D1F4635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637C9904-6213-D493-78B5-39DE59C29B3C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EAF3E7DD-1706-C008-A73F-D54F0C4531DD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52A1BEB4-C1ED-5E69-A965-770856991AC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09551119-F8B4-1694-F7F5-60E72CA73E09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CAAFA643-00A1-27B9-FD5B-1303FAC201E9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관공서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33FE2C37-ED81-0143-4032-0026A342B6C2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22B19C3B-A5E8-745C-1091-5E1D817524BB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D7136451-BD03-25AA-CCFE-AA40DA94425A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CD338C94-5193-FB81-A634-ED153B9EEB49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97EAA292-BD45-37B2-7B9C-2468BDA38238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공공기관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10E15282-10AD-85AE-90D1-7ED72C08B91C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F8A388C8-452F-E216-8A84-46D7C00A4908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6F52657D-B985-84C3-497C-0341D026CB1F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D0B28C66-8C1E-BD1B-083F-10165A66B5D0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5D818E1-64E2-7EE3-5E17-28F6BA145B9D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교육기관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3AC713DF-85FD-B4FC-692D-AA3D16097AF9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1D2A4324-E992-26A7-7046-3BB513BE53C3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D9666090-2CBA-E005-0888-72E5BD4E9E73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8A425B02-6C12-54A5-9990-226CF2F23DAF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은행점포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E33BDF6-E954-DABC-BB43-8075152F31AB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FE619C84-4D2A-834D-E6A9-D1C18CEF3DB3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4D9D514-CA2C-E370-EE5D-8B47882EB093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2E96DE31-D230-CCB4-3195-CCBFE7E707B1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9355CE1B-F445-D964-651E-C2F603BEE5C5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964474-BAAD-CE18-5A7F-3346DA546BF4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0C86A67-8394-E8DE-68A1-23257B991E1B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F5C7E3E-7B12-7B85-C769-0253DA4430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7AA9643-CC9D-92D0-D337-B0C3D275090E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1C7E7F33-E3A8-5A03-96E4-BD7A11C7C5F2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14AB72F4-EBB0-B61A-376F-662CEE68C9F5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C8AA61DB-F2A7-209C-5B6C-E86EC4291FC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4F233045-0E86-F2E7-1F41-97BE9A38026D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FEAF0A01-CBEC-7E30-7313-552113092473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16CA35E6-4C4A-C530-B87B-20A3897990C6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1020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7222</TotalTime>
  <Words>1130</Words>
  <Application>Microsoft Office PowerPoint</Application>
  <PresentationFormat>와이드스크린</PresentationFormat>
  <Paragraphs>294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1308</cp:revision>
  <dcterms:created xsi:type="dcterms:W3CDTF">2025-10-15T03:48:02Z</dcterms:created>
  <dcterms:modified xsi:type="dcterms:W3CDTF">2025-10-31T04:03:44Z</dcterms:modified>
</cp:coreProperties>
</file>