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3-4E7D-9257-C1B5A35AFDE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F130A1C-4E54-4E83-8DF8-9A260F25EB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91181A9-7760-4978-9421-BE9E5F3AB45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68F2D78-6314-4FCA-9770-431DDCF032A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48C5862-3373-48F3-A903-1DE5737C231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66C169B-C6ED-4236-9544-4723F750FFE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2-420A-BBAB-BE3DAE26770B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CB997BF-72C9-4AF5-AFBD-F5CE38571C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A19B4C7-888B-453B-82F2-35F04F5F067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1CDC7F-5618-45BA-8B9C-90CC0683FAE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F0F6E36-0A34-4293-9387-5039D8F1C8C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E94180-4705-41B3-A098-E2314E48DD7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402B0578-C1CE-4429-A276-108B55EDAC31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B302D4AA-2CB6-453D-8BC4-4512F516A49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28A933F-4634-43F7-B447-567C7B36B45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DE3F4638-B674-4CAE-91AE-4B4DFE351FA2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803051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5801898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7165</TotalTime>
  <Words>1466</Words>
  <Application>Microsoft Office PowerPoint</Application>
  <PresentationFormat>와이드스크린</PresentationFormat>
  <Paragraphs>399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1276</cp:revision>
  <dcterms:created xsi:type="dcterms:W3CDTF">2025-10-15T03:48:02Z</dcterms:created>
  <dcterms:modified xsi:type="dcterms:W3CDTF">2025-10-29T06:17:19Z</dcterms:modified>
</cp:coreProperties>
</file>