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6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13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카드사용건수(건)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49-43E1-8F9C-F40A809256A3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9-43E1-8F9C-F40A80925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카드소비금액(천만원)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E74C3C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C49-43E1-8F9C-F40A809256A3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49-43E1-8F9C-F40A80925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C-46E5-BABB-56995A8F630B}"/>
              </c:ext>
            </c:extLst>
          </c:dPt>
          <c:cat>
            <c:strRef>
              <c:f>Sheet1!$A$2:$A$4</c:f>
              <c:strCache>
                <c:ptCount val="3"/>
                <c:pt idx="0">
                  <c:v>1주 이전</c:v>
                </c:pt>
                <c:pt idx="1">
                  <c:v>축제 기간</c:v>
                </c:pt>
                <c:pt idx="2">
                  <c:v>1주 이후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6E5-BABB-56995A8F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519775"/>
        <c:axId val="1100520255"/>
      </c:barChart>
      <c:catAx>
        <c:axId val="110051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20255"/>
        <c:crosses val="autoZero"/>
        <c:auto val="1"/>
        <c:lblAlgn val="ctr"/>
        <c:lblOffset val="100"/>
        <c:noMultiLvlLbl val="0"/>
      </c:catAx>
      <c:valAx>
        <c:axId val="110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1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동일기간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68606000원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2640건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소비금액</a:t>
            </a:r>
            <a:endParaRPr lang="en-US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63.2%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소비건수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4907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85.9%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직후 동일 기간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소비금액</a:t>
            </a:r>
            <a:endParaRPr lang="en-US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소비건수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graphicFrame>
        <p:nvGraphicFramePr>
          <p:cNvPr id="75" name="SL20_chart">
            <a:extLst>
              <a:ext uri="{FF2B5EF4-FFF2-40B4-BE49-F238E27FC236}">
                <a16:creationId xmlns:a16="http://schemas.microsoft.com/office/drawing/2014/main" id="{49C47B48-D20B-8D63-0464-8880C93DF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805473"/>
              </p:ext>
            </p:extLst>
          </p:nvPr>
        </p:nvGraphicFramePr>
        <p:xfrm>
          <a:off x="5991528" y="1281575"/>
          <a:ext cx="4866337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129231000원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5986건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21589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88.4%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126.7%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-16.9%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67" name="Text 31">
            <a:extLst>
              <a:ext uri="{FF2B5EF4-FFF2-40B4-BE49-F238E27FC236}">
                <a16:creationId xmlns:a16="http://schemas.microsoft.com/office/drawing/2014/main" id="{FF4401C0-C70B-F8C1-56A0-0E197FA2DEDF}"/>
              </a:ext>
            </a:extLst>
          </p:cNvPr>
          <p:cNvSpPr txBox="1"/>
          <p:nvPr/>
        </p:nvSpPr>
        <p:spPr>
          <a:xfrm>
            <a:off x="7021860" y="1625677"/>
            <a:ext cx="2526487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비교</a:t>
            </a:r>
            <a:endParaRPr lang="en-US" sz="11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75" name="SL21_chart">
            <a:extLst>
              <a:ext uri="{FF2B5EF4-FFF2-40B4-BE49-F238E27FC236}">
                <a16:creationId xmlns:a16="http://schemas.microsoft.com/office/drawing/2014/main" id="{0A357014-3227-9CBA-B3CE-31D4AFC5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50863"/>
              </p:ext>
            </p:extLst>
          </p:nvPr>
        </p:nvGraphicFramePr>
        <p:xfrm>
          <a:off x="5947873" y="1795477"/>
          <a:ext cx="4671477" cy="384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06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61971781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5394054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7159</TotalTime>
  <Words>284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1271</cp:revision>
  <dcterms:created xsi:type="dcterms:W3CDTF">2025-10-15T03:48:02Z</dcterms:created>
  <dcterms:modified xsi:type="dcterms:W3CDTF">2025-10-29T01:56:36Z</dcterms:modified>
</cp:coreProperties>
</file>