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6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>
        <p:scale>
          <a:sx n="75" d="100"/>
          <a:sy n="75" d="100"/>
        </p:scale>
        <p:origin x="1128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7C-46E5-BABB-56995A8F630B}"/>
              </c:ext>
            </c:extLst>
          </c:dPt>
          <c:cat>
            <c:strRef>
              <c:f>Sheet1!$A$2:$A$4</c:f>
              <c:strCache>
                <c:ptCount val="3"/>
                <c:pt idx="0">
                  <c:v>1주 이전</c:v>
                </c:pt>
                <c:pt idx="1">
                  <c:v>축제 기간</c:v>
                </c:pt>
                <c:pt idx="2">
                  <c:v>1주 이후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7C-46E5-BABB-56995A8F6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0519775"/>
        <c:axId val="1100520255"/>
      </c:barChart>
      <c:catAx>
        <c:axId val="110051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520255"/>
        <c:crosses val="autoZero"/>
        <c:auto val="1"/>
        <c:lblAlgn val="ctr"/>
        <c:lblOffset val="100"/>
        <c:noMultiLvlLbl val="0"/>
      </c:catAx>
      <c:valAx>
        <c:axId val="110052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51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14/relationships/chartEx" Target="../charts/chartEx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동일기간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9800857원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377.14건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14.3%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490.70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30.1%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-12.2%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직후 동일기간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12668429원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556.57건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22762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13.1%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13.4%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-0.3%</a:t>
            </a:r>
            <a:endParaRPr lang="en-US" altLang="ko-KR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324993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CE71C2A0-3569-2A3C-279B-591D1CF57946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53107787-F24C-984C-CD26-418AE7D2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2ACA4E51-6ADA-4F0B-7F39-1486FD375357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5C4708E9-B655-939C-0FBA-D54ADB0B907A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295F7F2C-A8C3-025F-E390-31A4D7EEC214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AA0276E0-0962-40E7-D3EF-14A885B8271D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67" name="Text 31">
            <a:extLst>
              <a:ext uri="{FF2B5EF4-FFF2-40B4-BE49-F238E27FC236}">
                <a16:creationId xmlns:a16="http://schemas.microsoft.com/office/drawing/2014/main" id="{FF4401C0-C70B-F8C1-56A0-0E197FA2DEDF}"/>
              </a:ext>
            </a:extLst>
          </p:cNvPr>
          <p:cNvSpPr txBox="1"/>
          <p:nvPr/>
        </p:nvSpPr>
        <p:spPr>
          <a:xfrm>
            <a:off x="7021860" y="1625677"/>
            <a:ext cx="2526487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전후</a:t>
            </a: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비교</a:t>
            </a:r>
            <a:endParaRPr lang="en-US" sz="11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75" name="SL21_chart">
            <a:extLst>
              <a:ext uri="{FF2B5EF4-FFF2-40B4-BE49-F238E27FC236}">
                <a16:creationId xmlns:a16="http://schemas.microsoft.com/office/drawing/2014/main" id="{0A357014-3227-9CBA-B3CE-31D4AFC56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250863"/>
              </p:ext>
            </p:extLst>
          </p:nvPr>
        </p:nvGraphicFramePr>
        <p:xfrm>
          <a:off x="5947873" y="1795477"/>
          <a:ext cx="4671477" cy="3847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7062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38470129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6884274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7193</TotalTime>
  <Words>283</Words>
  <Application>Microsoft Office PowerPoint</Application>
  <PresentationFormat>와이드스크린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1278</cp:revision>
  <dcterms:created xsi:type="dcterms:W3CDTF">2025-10-15T03:48:02Z</dcterms:created>
  <dcterms:modified xsi:type="dcterms:W3CDTF">2025-10-29T06:37:55Z</dcterms:modified>
</cp:coreProperties>
</file>