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9640" autoAdjust="0"/>
  </p:normalViewPr>
  <p:slideViewPr>
    <p:cSldViewPr snapToGrid="0" snapToObjects="1">
      <p:cViewPr varScale="1">
        <p:scale>
          <a:sx n="61" d="100"/>
          <a:sy n="61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369E39E-0615-4B0A-874C-DD3E4EF762F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A955F3-1F6D-4F1F-941E-94CF4105FB4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45C2F25-19E5-4BFD-A65C-EF122C8841B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26417B-5BAB-43EF-83DC-052B4B558E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A31C4A-F398-4EC5-8D29-C854FD29ED9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카드사용건수(건)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77-4A50-A7D7-7AF443964ECF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77-4A50-A7D7-7AF443964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카드소비금액(천만원)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77-4A50-A7D7-7AF443964ECF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77-4A50-A7D7-7AF443964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2EC0AE7-9A64-42B3-AFA6-2D4A01AA93B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15A396-9E9D-4189-863D-A0670C1A084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727664-F5E6-4507-AD33-74E4D128470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C4C1752-BFDF-403A-B901-5F9384140C0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19E8FF0-95B2-41EB-B0A3-E6C58D381B0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C5D09E34-CFA0-48A2-9807-7DFC871439F2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E7EF5CFF-7775-4492-A426-7F52EBB0310D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C933827-D691-407C-AFB5-8BC0CAFA8FC0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D388A7C-8A7B-4115-AF83-DD6B93E37FC0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{{SL20_4P}}%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{{SL20_5P}}%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{{SL20_6P}}%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{{SL20_7P}}%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{{SL20_8P}}%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{{SL20_9P}}%</a:t>
            </a:r>
            <a:endParaRPr lang="en-US" altLang="ko-KR" sz="1000" dirty="0"/>
          </a:p>
        </p:txBody>
      </p:sp>
      <p:graphicFrame>
        <p:nvGraphicFramePr>
          <p:cNvPr id="5" name="SL20_chart">
            <a:extLst>
              <a:ext uri="{FF2B5EF4-FFF2-40B4-BE49-F238E27FC236}">
                <a16:creationId xmlns:a16="http://schemas.microsoft.com/office/drawing/2014/main" id="{D7E46802-C206-1F9B-ACB6-FFB7977B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945410"/>
              </p:ext>
            </p:extLst>
          </p:nvPr>
        </p:nvGraphicFramePr>
        <p:xfrm>
          <a:off x="5053584" y="1470974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/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7165</TotalTime>
  <Words>2111</Words>
  <Application>Microsoft Office PowerPoint</Application>
  <PresentationFormat>와이드스크린</PresentationFormat>
  <Paragraphs>456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1273</cp:revision>
  <dcterms:created xsi:type="dcterms:W3CDTF">2025-10-15T03:48:02Z</dcterms:created>
  <dcterms:modified xsi:type="dcterms:W3CDTF">2025-10-29T06:39:44Z</dcterms:modified>
</cp:coreProperties>
</file>