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8"/>
  </p:notesMasterIdLst>
  <p:sldIdLst>
    <p:sldId id="342" r:id="rId2"/>
    <p:sldId id="346" r:id="rId3"/>
    <p:sldId id="344" r:id="rId4"/>
    <p:sldId id="343" r:id="rId5"/>
    <p:sldId id="289" r:id="rId6"/>
    <p:sldId id="34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카드사용건수(건)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카드소비금액(천만원)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7C-46E5-BABB-56995A8F630B}"/>
              </c:ext>
            </c:extLst>
          </c:dPt>
          <c:cat>
            <c:strRef>
              <c:f>Sheet1!$A$2:$A$4</c:f>
              <c:strCache>
                <c:ptCount val="3"/>
                <c:pt idx="0">
                  <c:v>1주 이전</c:v>
                </c:pt>
                <c:pt idx="1">
                  <c:v>축제 기간</c:v>
                </c:pt>
                <c:pt idx="2">
                  <c:v>1주 이후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7C-46E5-BABB-56995A8F6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0519775"/>
        <c:axId val="1100520255"/>
      </c:barChart>
      <c:catAx>
        <c:axId val="110051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520255"/>
        <c:crosses val="autoZero"/>
        <c:auto val="1"/>
        <c:lblAlgn val="ctr"/>
        <c:lblOffset val="100"/>
        <c:noMultiLvlLbl val="0"/>
      </c:catAx>
      <c:valAx>
        <c:axId val="1100520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519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microsoft.com/office/2014/relationships/chartEx" Target="../charts/chartEx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microsoft.com/office/2014/relationships/chartEx" Target="../charts/chartEx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{{SL20_1}}원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{{SL20_2}}건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{{SL20_3}}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2593975" y="3542641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{{SL20_4}}원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3684117" y="3542641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{{SL20_4P}}%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2593975" y="3805988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1" name="Text 25"/>
          <p:cNvSpPr txBox="1"/>
          <p:nvPr/>
        </p:nvSpPr>
        <p:spPr>
          <a:xfrm>
            <a:off x="3684117" y="3805988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{{SL20_5P}}%</a:t>
            </a:r>
            <a:endParaRPr lang="en-US" altLang="ko-KR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2505075" y="4068421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3684117" y="4068421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{{SL20_6P}}%</a:t>
            </a:r>
            <a:endParaRPr lang="en-US" altLang="ko-KR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244904" y="5176885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{{SL20_7}}원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352854" y="5440232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{{SL20_8}}건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352853" y="5703579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" name="Text 22">
            <a:extLst>
              <a:ext uri="{FF2B5EF4-FFF2-40B4-BE49-F238E27FC236}">
                <a16:creationId xmlns:a16="http://schemas.microsoft.com/office/drawing/2014/main" id="{9215C81C-AA3E-0859-7714-68B6ACA22131}"/>
              </a:ext>
            </a:extLst>
          </p:cNvPr>
          <p:cNvSpPr txBox="1"/>
          <p:nvPr/>
        </p:nvSpPr>
        <p:spPr>
          <a:xfrm>
            <a:off x="3684117" y="5176885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{{SL20_7P}}%</a:t>
            </a:r>
            <a:endParaRPr lang="en-US" sz="1000" dirty="0"/>
          </a:p>
        </p:txBody>
      </p:sp>
      <p:sp>
        <p:nvSpPr>
          <p:cNvPr id="3" name="Text 25">
            <a:extLst>
              <a:ext uri="{FF2B5EF4-FFF2-40B4-BE49-F238E27FC236}">
                <a16:creationId xmlns:a16="http://schemas.microsoft.com/office/drawing/2014/main" id="{888BE609-762C-8B3A-CA3F-94FC193D5111}"/>
              </a:ext>
            </a:extLst>
          </p:cNvPr>
          <p:cNvSpPr txBox="1"/>
          <p:nvPr/>
        </p:nvSpPr>
        <p:spPr>
          <a:xfrm>
            <a:off x="3684117" y="5440232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{{SL20_8P}}%</a:t>
            </a:r>
            <a:endParaRPr lang="en-US" altLang="ko-KR" sz="1000" dirty="0"/>
          </a:p>
        </p:txBody>
      </p:sp>
      <p:sp>
        <p:nvSpPr>
          <p:cNvPr id="4" name="Text 28">
            <a:extLst>
              <a:ext uri="{FF2B5EF4-FFF2-40B4-BE49-F238E27FC236}">
                <a16:creationId xmlns:a16="http://schemas.microsoft.com/office/drawing/2014/main" id="{E3882805-B717-D469-8068-8808A1687E4D}"/>
              </a:ext>
            </a:extLst>
          </p:cNvPr>
          <p:cNvSpPr txBox="1"/>
          <p:nvPr/>
        </p:nvSpPr>
        <p:spPr>
          <a:xfrm>
            <a:off x="3684117" y="5702665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{{SL20_9P}}%</a:t>
            </a:r>
            <a:endParaRPr lang="en-US" altLang="ko-KR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324993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11" name="Text 14">
            <a:extLst>
              <a:ext uri="{FF2B5EF4-FFF2-40B4-BE49-F238E27FC236}">
                <a16:creationId xmlns:a16="http://schemas.microsoft.com/office/drawing/2014/main" id="{CE71C2A0-3569-2A3C-279B-591D1CF57946}"/>
              </a:ext>
            </a:extLst>
          </p:cNvPr>
          <p:cNvSpPr txBox="1"/>
          <p:nvPr/>
        </p:nvSpPr>
        <p:spPr>
          <a:xfrm>
            <a:off x="3711898" y="2452270"/>
            <a:ext cx="52291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기준</a:t>
            </a: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기간</a:t>
            </a:r>
            <a:endParaRPr lang="en-US" sz="9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0" name="Image 3" descr="preencoded.png">
            <a:extLst>
              <a:ext uri="{FF2B5EF4-FFF2-40B4-BE49-F238E27FC236}">
                <a16:creationId xmlns:a16="http://schemas.microsoft.com/office/drawing/2014/main" id="{53107787-F24C-984C-CD26-418AE7D231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838" r="-2838"/>
          <a:stretch/>
        </p:blipFill>
        <p:spPr>
          <a:xfrm>
            <a:off x="1033498" y="3224023"/>
            <a:ext cx="123444" cy="133502"/>
          </a:xfrm>
          <a:prstGeom prst="rect">
            <a:avLst/>
          </a:prstGeom>
        </p:spPr>
      </p:pic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5" name="Shape 21">
            <a:extLst>
              <a:ext uri="{FF2B5EF4-FFF2-40B4-BE49-F238E27FC236}">
                <a16:creationId xmlns:a16="http://schemas.microsoft.com/office/drawing/2014/main" id="{2ACA4E51-6ADA-4F0B-7F39-1486FD375357}"/>
              </a:ext>
            </a:extLst>
          </p:cNvPr>
          <p:cNvSpPr/>
          <p:nvPr/>
        </p:nvSpPr>
        <p:spPr>
          <a:xfrm>
            <a:off x="3526152" y="3841243"/>
            <a:ext cx="67665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6" name="Text 22">
            <a:extLst>
              <a:ext uri="{FF2B5EF4-FFF2-40B4-BE49-F238E27FC236}">
                <a16:creationId xmlns:a16="http://schemas.microsoft.com/office/drawing/2014/main" id="{5C4708E9-B655-939C-0FBA-D54ADB0B907A}"/>
              </a:ext>
            </a:extLst>
          </p:cNvPr>
          <p:cNvSpPr txBox="1"/>
          <p:nvPr/>
        </p:nvSpPr>
        <p:spPr>
          <a:xfrm>
            <a:off x="3583759" y="3859531"/>
            <a:ext cx="65379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+258% ↑</a:t>
            </a:r>
            <a:endParaRPr lang="en-US" sz="9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64" name="Shape 29">
            <a:extLst>
              <a:ext uri="{FF2B5EF4-FFF2-40B4-BE49-F238E27FC236}">
                <a16:creationId xmlns:a16="http://schemas.microsoft.com/office/drawing/2014/main" id="{295F7F2C-A8C3-025F-E390-31A4D7EEC214}"/>
              </a:ext>
            </a:extLst>
          </p:cNvPr>
          <p:cNvSpPr/>
          <p:nvPr/>
        </p:nvSpPr>
        <p:spPr>
          <a:xfrm>
            <a:off x="3598390" y="5248505"/>
            <a:ext cx="59984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30">
            <a:extLst>
              <a:ext uri="{FF2B5EF4-FFF2-40B4-BE49-F238E27FC236}">
                <a16:creationId xmlns:a16="http://schemas.microsoft.com/office/drawing/2014/main" id="{AA0276E0-0962-40E7-D3EF-14A885B8271D}"/>
              </a:ext>
            </a:extLst>
          </p:cNvPr>
          <p:cNvSpPr txBox="1"/>
          <p:nvPr/>
        </p:nvSpPr>
        <p:spPr>
          <a:xfrm>
            <a:off x="3655997" y="5267707"/>
            <a:ext cx="57790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+21% ↑</a:t>
            </a:r>
            <a:endParaRPr lang="en-US" sz="900" dirty="0"/>
          </a:p>
        </p:txBody>
      </p:sp>
      <p:sp>
        <p:nvSpPr>
          <p:cNvPr id="67" name="Text 31">
            <a:extLst>
              <a:ext uri="{FF2B5EF4-FFF2-40B4-BE49-F238E27FC236}">
                <a16:creationId xmlns:a16="http://schemas.microsoft.com/office/drawing/2014/main" id="{FF4401C0-C70B-F8C1-56A0-0E197FA2DEDF}"/>
              </a:ext>
            </a:extLst>
          </p:cNvPr>
          <p:cNvSpPr txBox="1"/>
          <p:nvPr/>
        </p:nvSpPr>
        <p:spPr>
          <a:xfrm>
            <a:off x="7021860" y="1625677"/>
            <a:ext cx="2526487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전후</a:t>
            </a: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비교</a:t>
            </a:r>
            <a:endParaRPr lang="en-US" sz="11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이전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이후</a:t>
            </a:r>
            <a:endParaRPr lang="en-US" sz="1300" dirty="0"/>
          </a:p>
        </p:txBody>
      </p:sp>
      <p:graphicFrame>
        <p:nvGraphicFramePr>
          <p:cNvPr id="75" name="SL21_chart">
            <a:extLst>
              <a:ext uri="{FF2B5EF4-FFF2-40B4-BE49-F238E27FC236}">
                <a16:creationId xmlns:a16="http://schemas.microsoft.com/office/drawing/2014/main" id="{0A357014-3227-9CBA-B3CE-31D4AFC56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250863"/>
              </p:ext>
            </p:extLst>
          </p:nvPr>
        </p:nvGraphicFramePr>
        <p:xfrm>
          <a:off x="5947873" y="1795477"/>
          <a:ext cx="4671477" cy="3847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7062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0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/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/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7193</TotalTime>
  <Words>317</Words>
  <Application>Microsoft Office PowerPoint</Application>
  <PresentationFormat>와이드스크린</PresentationFormat>
  <Paragraphs>85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1278</cp:revision>
  <dcterms:created xsi:type="dcterms:W3CDTF">2025-10-15T03:48:02Z</dcterms:created>
  <dcterms:modified xsi:type="dcterms:W3CDTF">2025-10-29T06:39:54Z</dcterms:modified>
</cp:coreProperties>
</file>