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13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notesSlides/notesSlide20.xml" ContentType="application/vnd.openxmlformats-officedocument.presentationml.notesSlide+xml"/>
  <Override PartName="/ppt/charts/chartEx1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charts/chartEx2.xml" ContentType="application/vnd.ms-office.chartex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47" r:id="rId13"/>
    <p:sldId id="329" r:id="rId14"/>
    <p:sldId id="311" r:id="rId15"/>
    <p:sldId id="326" r:id="rId16"/>
    <p:sldId id="334" r:id="rId17"/>
    <p:sldId id="339" r:id="rId18"/>
    <p:sldId id="320" r:id="rId19"/>
    <p:sldId id="327" r:id="rId20"/>
    <p:sldId id="341" r:id="rId21"/>
    <p:sldId id="342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4E79"/>
    <a:srgbClr val="E74C3C"/>
    <a:srgbClr val="7C42A7"/>
    <a:srgbClr val="E75C4D"/>
    <a:srgbClr val="FDC417"/>
    <a:srgbClr val="69A3D7"/>
    <a:srgbClr val="7CB357"/>
    <a:srgbClr val="5B9BD5"/>
    <a:srgbClr val="B09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737" autoAdjust="0"/>
  </p:normalViewPr>
  <p:slideViewPr>
    <p:cSldViewPr snapToGrid="0" snapToObjects="1">
      <p:cViewPr varScale="1">
        <p:scale>
          <a:sx n="78" d="100"/>
          <a:sy n="78" d="100"/>
        </p:scale>
        <p:origin x="16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package" Target="../embeddings/Microsoft_Excel_Worksheet2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D19-463C-B471-4A7C87814C1B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0.53015999999999996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6.1359999999999998E-2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0.53156000000000003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0.10519000000000001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1.0179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96D8046-8AC4-4424-B1FA-952B2840F5A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F06E0B4-C645-40DD-A74B-1A0EC98C3FC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F77AA59-4A65-420E-A5B0-4602FA2D6C16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510225D-37EB-4144-854A-F933472CA6A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7007815-B229-4A25-8ACA-0517AE0CCD0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C3C-4F26-B882-3513FAF9920F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C3C-4F26-B882-3513FAF9920F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C3C-4F26-B882-3513FAF9920F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C3C-4F26-B882-3513FAF9920F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C3C-4F26-B882-3513FAF9920F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C3C-4F26-B882-3513FAF9920F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C3C-4F26-B882-3513FAF9920F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C3C-4F26-B882-3513FAF9920F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C3C-4F26-B882-3513FAF9920F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C3C-4F26-B882-3513FAF9920F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C3C-4F26-B882-3513FAF9920F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CC3C-4F26-B882-3513FAF9920F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CC3C-4F26-B882-3513FAF9920F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CC3C-4F26-B882-3513FAF9920F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CC3C-4F26-B882-3513FAF9920F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CC3C-4F26-B882-3513FAF9920F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CC3C-4F26-B882-3513FAF9920F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CC3C-4F26-B882-3513FAF9920F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CC3C-4F26-B882-3513FAF9920F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CC3C-4F26-B882-3513FAF9920F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CC3C-4F26-B882-3513FAF9920F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CC3C-4F26-B882-3513FAF9920F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CC3C-4F26-B882-3513FAF9920F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CC3C-4F26-B882-3513FAF9920F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CC3C-4F26-B882-3513FAF9920F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CC3C-4F26-B882-3513FAF9920F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CC3C-4F26-B882-3513FAF9920F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CC3C-4F26-B882-3513FAF9920F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CC3C-4F26-B882-3513FAF9920F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CC3C-4F26-B882-3513FAF9920F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CC3C-4F26-B882-3513FAF9920F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CC3C-4F26-B882-3513FAF9920F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CC3C-4F26-B882-3513FAF9920F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CC3C-4F26-B882-3513FAF9920F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42-4802-B1CA-B52C2A8AAB4D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223ACD1-5589-4ED8-A751-17B3790D0D4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DF0CA4C-EB60-4A39-9A5B-C95B26CE88C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2B276A7-4B05-45D4-A49C-C14706A17B9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82277BA-CA9F-452D-95CF-CF42ADDC8F5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BE78564-BFF5-4747-9BA3-B12F6C2AD3F5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endParaRPr lang="en-US" altLang="ko-KR" sz="2000" baseline="0" dirty="0"/>
                  </a:p>
                  <a:p>
                    <a:pPr>
                      <a:defRPr sz="3000" b="1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pPr>
                    <a:fld id="{43F776A9-EC89-47AE-9598-C159F886B473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ko-KR" altLang="en-US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C48389FE-97ED-4B8E-9415-91CB991878AE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8780934A-733D-4583-A109-CFE1F213159F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65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32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chart" Target="../charts/chart1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image" Target="../media/image7.png"/><Relationship Id="rId7" Type="http://schemas.openxmlformats.org/officeDocument/2006/relationships/chart" Target="../charts/chart18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image" Target="../media/image23.png"/><Relationship Id="rId9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19.png"/><Relationship Id="rId7" Type="http://schemas.microsoft.com/office/2014/relationships/chartEx" Target="../charts/chartEx2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microsoft.com/office/2014/relationships/chartEx" Target="../charts/chartEx1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7.xml"/><Relationship Id="rId5" Type="http://schemas.openxmlformats.org/officeDocument/2006/relationships/image" Target="../media/image28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7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4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07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/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55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2E18E71-D8F2-421C-7FA3-09E471A7CA40}"/>
              </a:ext>
            </a:extLst>
          </p:cNvPr>
          <p:cNvSpPr>
            <a:spLocks/>
          </p:cNvSpPr>
          <p:nvPr/>
        </p:nvSpPr>
        <p:spPr>
          <a:xfrm>
            <a:off x="6090776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066230" y="1406168"/>
            <a:ext cx="5586842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59987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3997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3571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49857" y="1710372"/>
            <a:ext cx="168322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1204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0869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558535" y="1681509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6" name="Text 17">
            <a:extLst>
              <a:ext uri="{FF2B5EF4-FFF2-40B4-BE49-F238E27FC236}">
                <a16:creationId xmlns:a16="http://schemas.microsoft.com/office/drawing/2014/main" id="{97D1680E-9F17-A070-881B-63611936F74D}"/>
              </a:ext>
            </a:extLst>
          </p:cNvPr>
          <p:cNvSpPr txBox="1"/>
          <p:nvPr/>
        </p:nvSpPr>
        <p:spPr>
          <a:xfrm>
            <a:off x="3544896" y="6088375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</a:t>
            </a:r>
            <a:r>
              <a:rPr lang="ko-KR" alt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전중후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방문인구 비교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05F0030-B6D8-EC43-8A00-4FE89366DB48}"/>
              </a:ext>
            </a:extLst>
          </p:cNvPr>
          <p:cNvGrpSpPr/>
          <p:nvPr/>
        </p:nvGrpSpPr>
        <p:grpSpPr>
          <a:xfrm>
            <a:off x="3000564" y="5986366"/>
            <a:ext cx="457200" cy="457200"/>
            <a:chOff x="3427284" y="4128717"/>
            <a:chExt cx="457200" cy="457200"/>
          </a:xfrm>
        </p:grpSpPr>
        <p:sp>
          <p:nvSpPr>
            <p:cNvPr id="16" name="Shape 15">
              <a:extLst>
                <a:ext uri="{FF2B5EF4-FFF2-40B4-BE49-F238E27FC236}">
                  <a16:creationId xmlns:a16="http://schemas.microsoft.com/office/drawing/2014/main" id="{D0976E9E-F038-C283-08DC-9053F2E6648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" name="Text 16">
              <a:extLst>
                <a:ext uri="{FF2B5EF4-FFF2-40B4-BE49-F238E27FC236}">
                  <a16:creationId xmlns:a16="http://schemas.microsoft.com/office/drawing/2014/main" id="{CEEEACAA-0B7B-607E-4C2D-6F83FD3D695B}"/>
                </a:ext>
              </a:extLst>
            </p:cNvPr>
            <p:cNvSpPr txBox="1"/>
            <p:nvPr/>
          </p:nvSpPr>
          <p:spPr>
            <a:xfrm>
              <a:off x="35165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10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9" name="Text 17">
            <a:extLst>
              <a:ext uri="{FF2B5EF4-FFF2-40B4-BE49-F238E27FC236}">
                <a16:creationId xmlns:a16="http://schemas.microsoft.com/office/drawing/2014/main" id="{47613B05-9DBC-DD45-A37B-33C9766AD6B8}"/>
              </a:ext>
            </a:extLst>
          </p:cNvPr>
          <p:cNvSpPr txBox="1"/>
          <p:nvPr/>
        </p:nvSpPr>
        <p:spPr>
          <a:xfrm>
            <a:off x="9408297" y="4213085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</a:t>
            </a:r>
            <a:r>
              <a:rPr lang="ko-KR" alt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전중후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매출 비교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EA732C-B46C-DC27-2496-D20559C9E809}"/>
              </a:ext>
            </a:extLst>
          </p:cNvPr>
          <p:cNvGrpSpPr/>
          <p:nvPr/>
        </p:nvGrpSpPr>
        <p:grpSpPr>
          <a:xfrm>
            <a:off x="8864879" y="4111076"/>
            <a:ext cx="457200" cy="457200"/>
            <a:chOff x="3428198" y="4128717"/>
            <a:chExt cx="457200" cy="457200"/>
          </a:xfrm>
        </p:grpSpPr>
        <p:sp>
          <p:nvSpPr>
            <p:cNvPr id="21" name="Shape 15">
              <a:extLst>
                <a:ext uri="{FF2B5EF4-FFF2-40B4-BE49-F238E27FC236}">
                  <a16:creationId xmlns:a16="http://schemas.microsoft.com/office/drawing/2014/main" id="{4EF9778D-2151-6B5D-B8A8-1FBC99ED503C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4" name="Text 16">
              <a:extLst>
                <a:ext uri="{FF2B5EF4-FFF2-40B4-BE49-F238E27FC236}">
                  <a16:creationId xmlns:a16="http://schemas.microsoft.com/office/drawing/2014/main" id="{CEE1B8C6-0FBB-8234-3220-BC5DE537983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" name="Shape 4">
            <a:extLst>
              <a:ext uri="{FF2B5EF4-FFF2-40B4-BE49-F238E27FC236}">
                <a16:creationId xmlns:a16="http://schemas.microsoft.com/office/drawing/2014/main" id="{6FA2389C-B27B-A981-53A2-F91850E4C3E2}"/>
              </a:ext>
            </a:extLst>
          </p:cNvPr>
          <p:cNvSpPr/>
          <p:nvPr/>
        </p:nvSpPr>
        <p:spPr>
          <a:xfrm>
            <a:off x="6449857" y="4885913"/>
            <a:ext cx="18508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7">
            <a:extLst>
              <a:ext uri="{FF2B5EF4-FFF2-40B4-BE49-F238E27FC236}">
                <a16:creationId xmlns:a16="http://schemas.microsoft.com/office/drawing/2014/main" id="{C17F966B-4AD6-9075-8C97-07B1C47A710C}"/>
              </a:ext>
            </a:extLst>
          </p:cNvPr>
          <p:cNvSpPr txBox="1"/>
          <p:nvPr/>
        </p:nvSpPr>
        <p:spPr>
          <a:xfrm>
            <a:off x="6994738" y="566551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시설물 및 주차장 현황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17437CBF-6EBB-A13D-C7C0-93735C385E07}"/>
              </a:ext>
            </a:extLst>
          </p:cNvPr>
          <p:cNvGrpSpPr/>
          <p:nvPr/>
        </p:nvGrpSpPr>
        <p:grpSpPr>
          <a:xfrm>
            <a:off x="6451320" y="5563505"/>
            <a:ext cx="457200" cy="457200"/>
            <a:chOff x="3428198" y="4128717"/>
            <a:chExt cx="457200" cy="457200"/>
          </a:xfrm>
        </p:grpSpPr>
        <p:sp>
          <p:nvSpPr>
            <p:cNvPr id="38" name="Shape 15">
              <a:extLst>
                <a:ext uri="{FF2B5EF4-FFF2-40B4-BE49-F238E27FC236}">
                  <a16:creationId xmlns:a16="http://schemas.microsoft.com/office/drawing/2014/main" id="{08A1B7B5-53EA-0973-A8BE-14730EA339B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9" name="Text 16">
              <a:extLst>
                <a:ext uri="{FF2B5EF4-FFF2-40B4-BE49-F238E27FC236}">
                  <a16:creationId xmlns:a16="http://schemas.microsoft.com/office/drawing/2014/main" id="{8D7402B8-B171-7BA2-A867-85BBD41D4CB2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0" name="Text 5">
            <a:extLst>
              <a:ext uri="{FF2B5EF4-FFF2-40B4-BE49-F238E27FC236}">
                <a16:creationId xmlns:a16="http://schemas.microsoft.com/office/drawing/2014/main" id="{9868DA18-F1C0-A6F6-FAA5-EF74E71A58C2}"/>
              </a:ext>
            </a:extLst>
          </p:cNvPr>
          <p:cNvSpPr txBox="1"/>
          <p:nvPr/>
        </p:nvSpPr>
        <p:spPr>
          <a:xfrm>
            <a:off x="6881564" y="4971409"/>
            <a:ext cx="129437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공간 인프라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42" name="그래픽 41" descr="표식 단색으로 채워진">
            <a:extLst>
              <a:ext uri="{FF2B5EF4-FFF2-40B4-BE49-F238E27FC236}">
                <a16:creationId xmlns:a16="http://schemas.microsoft.com/office/drawing/2014/main" id="{EB821610-E61A-A973-C2AC-8B0ED7DC5B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94253" y="4922424"/>
            <a:ext cx="373396" cy="32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0880217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054658057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/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734381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16</a:t>
            </a:r>
            <a:endParaRPr lang="en-US" dirty="0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9039757" y="4600225"/>
            <a:ext cx="2439741" cy="1299021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9219791" y="4748359"/>
            <a:ext cx="113971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9382758" y="4719606"/>
            <a:ext cx="94645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10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9225178" y="5039499"/>
            <a:ext cx="102871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9229952" y="5602411"/>
            <a:ext cx="103268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 err="1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r>
              <a:rPr lang="en-US" sz="9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00개 </a:t>
            </a: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합계</a:t>
            </a:r>
            <a:endParaRPr lang="en-US" sz="900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81687" y="1928922"/>
            <a:ext cx="65666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504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2462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140855" y="2212386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140855" y="2503618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102개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35461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27235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354610" y="5308200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8312545" y="528481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8388440" y="5308200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617405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54610" y="55886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8312545" y="556482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8388440" y="55886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E8E1C1F0-A351-766B-3D37-110FBA5AA3C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303626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06A88201-FDB8-F320-7A3E-BEFE5B4D0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81542" y="1552675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29AA575B-973B-4E29-D922-410626A91339}"/>
              </a:ext>
            </a:extLst>
          </p:cNvPr>
          <p:cNvSpPr txBox="1"/>
          <p:nvPr/>
        </p:nvSpPr>
        <p:spPr>
          <a:xfrm>
            <a:off x="9264071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1ABE31E-7365-AC8D-BAB6-18C72A86E0B1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9465F4E6-77B2-9AF6-7C5E-7FC577B9661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92DB59E6-304F-53DE-99A0-F9DB775972C2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7" name="Shape 91">
            <a:extLst>
              <a:ext uri="{FF2B5EF4-FFF2-40B4-BE49-F238E27FC236}">
                <a16:creationId xmlns:a16="http://schemas.microsoft.com/office/drawing/2014/main" id="{BBA4CC67-29B0-C2B0-7409-F2F58F0587E2}"/>
              </a:ext>
            </a:extLst>
          </p:cNvPr>
          <p:cNvSpPr/>
          <p:nvPr/>
        </p:nvSpPr>
        <p:spPr>
          <a:xfrm>
            <a:off x="9059190" y="2356636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BAF9192F-748F-6EFD-B5B4-0FEB9888E89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4A25B13A-364C-B810-10A8-3FA26A09461B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11" name="Shape 95">
            <a:extLst>
              <a:ext uri="{FF2B5EF4-FFF2-40B4-BE49-F238E27FC236}">
                <a16:creationId xmlns:a16="http://schemas.microsoft.com/office/drawing/2014/main" id="{9EB8B99E-63D1-3C07-DDCA-613CDDAD3820}"/>
              </a:ext>
            </a:extLst>
          </p:cNvPr>
          <p:cNvSpPr/>
          <p:nvPr/>
        </p:nvSpPr>
        <p:spPr>
          <a:xfrm>
            <a:off x="9059190" y="2640100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2" name="Text 96">
            <a:extLst>
              <a:ext uri="{FF2B5EF4-FFF2-40B4-BE49-F238E27FC236}">
                <a16:creationId xmlns:a16="http://schemas.microsoft.com/office/drawing/2014/main" id="{FED37BA6-4BC5-803D-0DD1-1C925CB80E63}"/>
              </a:ext>
            </a:extLst>
          </p:cNvPr>
          <p:cNvSpPr txBox="1"/>
          <p:nvPr/>
        </p:nvSpPr>
        <p:spPr>
          <a:xfrm>
            <a:off x="9136000" y="2425216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문화센터 주차장</a:t>
            </a:r>
            <a:endParaRPr lang="en-US" sz="800" dirty="0"/>
          </a:p>
        </p:txBody>
      </p:sp>
      <p:sp>
        <p:nvSpPr>
          <p:cNvPr id="114" name="Text 98">
            <a:extLst>
              <a:ext uri="{FF2B5EF4-FFF2-40B4-BE49-F238E27FC236}">
                <a16:creationId xmlns:a16="http://schemas.microsoft.com/office/drawing/2014/main" id="{C8096EB8-8AC5-92BF-A98D-3EBD537C6936}"/>
              </a:ext>
            </a:extLst>
          </p:cNvPr>
          <p:cNvSpPr txBox="1"/>
          <p:nvPr/>
        </p:nvSpPr>
        <p:spPr>
          <a:xfrm>
            <a:off x="10533000" y="2436634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85대</a:t>
            </a:r>
            <a:endParaRPr lang="en-US" sz="800" dirty="0"/>
          </a:p>
        </p:txBody>
      </p:sp>
      <p:sp>
        <p:nvSpPr>
          <p:cNvPr id="115" name="Shape 99">
            <a:extLst>
              <a:ext uri="{FF2B5EF4-FFF2-40B4-BE49-F238E27FC236}">
                <a16:creationId xmlns:a16="http://schemas.microsoft.com/office/drawing/2014/main" id="{68A7EA57-DC59-159D-C6C7-70763A04B686}"/>
              </a:ext>
            </a:extLst>
          </p:cNvPr>
          <p:cNvSpPr/>
          <p:nvPr/>
        </p:nvSpPr>
        <p:spPr>
          <a:xfrm>
            <a:off x="9059190" y="2924478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6" name="Text 100">
            <a:extLst>
              <a:ext uri="{FF2B5EF4-FFF2-40B4-BE49-F238E27FC236}">
                <a16:creationId xmlns:a16="http://schemas.microsoft.com/office/drawing/2014/main" id="{7F98A8C2-2F29-D982-E5AC-74B9819DFAAF}"/>
              </a:ext>
            </a:extLst>
          </p:cNvPr>
          <p:cNvSpPr txBox="1"/>
          <p:nvPr/>
        </p:nvSpPr>
        <p:spPr>
          <a:xfrm>
            <a:off x="9136000" y="2708680"/>
            <a:ext cx="9281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행사장 북측 주차장</a:t>
            </a:r>
            <a:endParaRPr lang="en-US" sz="800" dirty="0"/>
          </a:p>
        </p:txBody>
      </p:sp>
      <p:sp>
        <p:nvSpPr>
          <p:cNvPr id="118" name="Text 102">
            <a:extLst>
              <a:ext uri="{FF2B5EF4-FFF2-40B4-BE49-F238E27FC236}">
                <a16:creationId xmlns:a16="http://schemas.microsoft.com/office/drawing/2014/main" id="{CF65E0B3-AE87-A831-4248-F52897CC1D47}"/>
              </a:ext>
            </a:extLst>
          </p:cNvPr>
          <p:cNvSpPr txBox="1"/>
          <p:nvPr/>
        </p:nvSpPr>
        <p:spPr>
          <a:xfrm>
            <a:off x="10533000" y="2720098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endParaRPr lang="en-US" sz="800" dirty="0"/>
          </a:p>
        </p:txBody>
      </p:sp>
      <p:sp>
        <p:nvSpPr>
          <p:cNvPr id="119" name="Shape 103">
            <a:extLst>
              <a:ext uri="{FF2B5EF4-FFF2-40B4-BE49-F238E27FC236}">
                <a16:creationId xmlns:a16="http://schemas.microsoft.com/office/drawing/2014/main" id="{74351E8E-D6BE-4104-AFFE-982047261F73}"/>
              </a:ext>
            </a:extLst>
          </p:cNvPr>
          <p:cNvSpPr/>
          <p:nvPr/>
        </p:nvSpPr>
        <p:spPr>
          <a:xfrm>
            <a:off x="9059190" y="3207942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0" name="Text 104">
            <a:extLst>
              <a:ext uri="{FF2B5EF4-FFF2-40B4-BE49-F238E27FC236}">
                <a16:creationId xmlns:a16="http://schemas.microsoft.com/office/drawing/2014/main" id="{A9732E9C-CB1B-05FE-F590-F40FF17F1281}"/>
              </a:ext>
            </a:extLst>
          </p:cNvPr>
          <p:cNvSpPr txBox="1"/>
          <p:nvPr/>
        </p:nvSpPr>
        <p:spPr>
          <a:xfrm>
            <a:off x="9136000" y="2993058"/>
            <a:ext cx="8997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상설시장 주차타워</a:t>
            </a:r>
            <a:endParaRPr lang="en-US" sz="800" dirty="0"/>
          </a:p>
        </p:txBody>
      </p:sp>
      <p:sp>
        <p:nvSpPr>
          <p:cNvPr id="122" name="Text 106">
            <a:extLst>
              <a:ext uri="{FF2B5EF4-FFF2-40B4-BE49-F238E27FC236}">
                <a16:creationId xmlns:a16="http://schemas.microsoft.com/office/drawing/2014/main" id="{F7D75085-0E15-D01E-72CA-8AB2845FD3F9}"/>
              </a:ext>
            </a:extLst>
          </p:cNvPr>
          <p:cNvSpPr txBox="1"/>
          <p:nvPr/>
        </p:nvSpPr>
        <p:spPr>
          <a:xfrm>
            <a:off x="10533000" y="3004476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4025EE2-9BF3-0458-29C3-D22CF71D81E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14D4F020-97E4-2CE3-0631-7509EDC8E32C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04381DC-B066-F084-DB36-1043EEE6AC1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75D394F8-5045-C835-A5AB-5B0AD00B0E1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BEC8765-5B4A-7777-271D-3DCA7190C4A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D85F608B-BD48-5A42-1D9A-718EF7100A70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86C5399-D264-7A17-D65A-4C7FD6B08882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ED53167-5732-D5FE-8751-04E3333C0E61}"/>
              </a:ext>
            </a:extLst>
          </p:cNvPr>
          <p:cNvSpPr/>
          <p:nvPr/>
        </p:nvSpPr>
        <p:spPr>
          <a:xfrm>
            <a:off x="5997645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6" name="Shape 14">
            <a:extLst>
              <a:ext uri="{FF2B5EF4-FFF2-40B4-BE49-F238E27FC236}">
                <a16:creationId xmlns:a16="http://schemas.microsoft.com/office/drawing/2014/main" id="{FB7370F8-8DDC-47EB-F70A-4E2DE864FE81}"/>
              </a:ext>
            </a:extLst>
          </p:cNvPr>
          <p:cNvSpPr/>
          <p:nvPr/>
        </p:nvSpPr>
        <p:spPr>
          <a:xfrm>
            <a:off x="9026182" y="4601421"/>
            <a:ext cx="45719" cy="129782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5BFD9B3-CF80-AB8B-6C72-23C4EBD7D1F1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77B4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EAA01AB-126D-A0A6-D58A-D5FAD6D3D391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8C564B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77E9AD9-058E-A9D1-4C40-45933EF0BE28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7BECF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01FF1E77-AF77-79C0-BADB-75257F066C85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FF7F0E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F440C769-EC2E-80B7-E2EE-78B2E0EAE864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2CA02C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A5F2ACCE-496D-C717-1E52-581D6A40B7A3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D62728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17D3EF6F-D15E-F565-108F-AD6A8479CF87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9467BD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8D607CC7-1796-29BF-E4F1-9438CDC55B3D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E377C2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" name="Text 40">
            <a:extLst>
              <a:ext uri="{FF2B5EF4-FFF2-40B4-BE49-F238E27FC236}">
                <a16:creationId xmlns:a16="http://schemas.microsoft.com/office/drawing/2014/main" id="{58F4CEEC-4C8A-D755-AFBB-D1FCE896F310}"/>
              </a:ext>
            </a:extLst>
          </p:cNvPr>
          <p:cNvSpPr txBox="1"/>
          <p:nvPr/>
        </p:nvSpPr>
        <p:spPr>
          <a:xfrm>
            <a:off x="7140855" y="278503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82개</a:t>
            </a:r>
            <a:endParaRPr lang="en-US" sz="800" dirty="0"/>
          </a:p>
        </p:txBody>
      </p:sp>
      <p:sp>
        <p:nvSpPr>
          <p:cNvPr id="12" name="Text 40">
            <a:extLst>
              <a:ext uri="{FF2B5EF4-FFF2-40B4-BE49-F238E27FC236}">
                <a16:creationId xmlns:a16="http://schemas.microsoft.com/office/drawing/2014/main" id="{2263CBCA-FDE7-D544-3294-E9D67A82A8EA}"/>
              </a:ext>
            </a:extLst>
          </p:cNvPr>
          <p:cNvSpPr txBox="1"/>
          <p:nvPr/>
        </p:nvSpPr>
        <p:spPr>
          <a:xfrm>
            <a:off x="7140855" y="306666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6,079개</a:t>
            </a:r>
            <a:endParaRPr lang="en-US" sz="800" dirty="0"/>
          </a:p>
        </p:txBody>
      </p:sp>
      <p:sp>
        <p:nvSpPr>
          <p:cNvPr id="17" name="Text 40">
            <a:extLst>
              <a:ext uri="{FF2B5EF4-FFF2-40B4-BE49-F238E27FC236}">
                <a16:creationId xmlns:a16="http://schemas.microsoft.com/office/drawing/2014/main" id="{6F5A227C-7914-800A-EA03-152E5A61BB52}"/>
              </a:ext>
            </a:extLst>
          </p:cNvPr>
          <p:cNvSpPr txBox="1"/>
          <p:nvPr/>
        </p:nvSpPr>
        <p:spPr>
          <a:xfrm>
            <a:off x="7140855" y="3348829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253개</a:t>
            </a:r>
            <a:endParaRPr lang="en-US" sz="800" dirty="0"/>
          </a:p>
        </p:txBody>
      </p:sp>
      <p:sp>
        <p:nvSpPr>
          <p:cNvPr id="18" name="Text 40">
            <a:extLst>
              <a:ext uri="{FF2B5EF4-FFF2-40B4-BE49-F238E27FC236}">
                <a16:creationId xmlns:a16="http://schemas.microsoft.com/office/drawing/2014/main" id="{6F8BA5C2-F00F-398C-87E9-8190AA9F242C}"/>
              </a:ext>
            </a:extLst>
          </p:cNvPr>
          <p:cNvSpPr txBox="1"/>
          <p:nvPr/>
        </p:nvSpPr>
        <p:spPr>
          <a:xfrm>
            <a:off x="7140855" y="3631534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33개</a:t>
            </a:r>
            <a:endParaRPr lang="en-US" sz="800" dirty="0"/>
          </a:p>
        </p:txBody>
      </p:sp>
      <p:sp>
        <p:nvSpPr>
          <p:cNvPr id="27" name="Text 40">
            <a:extLst>
              <a:ext uri="{FF2B5EF4-FFF2-40B4-BE49-F238E27FC236}">
                <a16:creationId xmlns:a16="http://schemas.microsoft.com/office/drawing/2014/main" id="{41CAC6CE-A020-931C-1A36-E65C9749AFC4}"/>
              </a:ext>
            </a:extLst>
          </p:cNvPr>
          <p:cNvSpPr txBox="1"/>
          <p:nvPr/>
        </p:nvSpPr>
        <p:spPr>
          <a:xfrm>
            <a:off x="7140855" y="3920633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12개</a:t>
            </a:r>
            <a:endParaRPr lang="en-US" sz="800" dirty="0"/>
          </a:p>
        </p:txBody>
      </p:sp>
      <p:sp>
        <p:nvSpPr>
          <p:cNvPr id="28" name="Text 40">
            <a:extLst>
              <a:ext uri="{FF2B5EF4-FFF2-40B4-BE49-F238E27FC236}">
                <a16:creationId xmlns:a16="http://schemas.microsoft.com/office/drawing/2014/main" id="{9EC7838F-E6A6-C7BB-7409-30B19FDF2D79}"/>
              </a:ext>
            </a:extLst>
          </p:cNvPr>
          <p:cNvSpPr txBox="1"/>
          <p:nvPr/>
        </p:nvSpPr>
        <p:spPr>
          <a:xfrm>
            <a:off x="7140855" y="419937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147개</a:t>
            </a:r>
            <a:endParaRPr lang="en-US" sz="800" dirty="0"/>
          </a:p>
        </p:txBody>
      </p:sp>
      <p:sp>
        <p:nvSpPr>
          <p:cNvPr id="35" name="Text 32">
            <a:extLst>
              <a:ext uri="{FF2B5EF4-FFF2-40B4-BE49-F238E27FC236}">
                <a16:creationId xmlns:a16="http://schemas.microsoft.com/office/drawing/2014/main" id="{315132A6-EB3C-DC2B-2C34-E6528BB9509F}"/>
              </a:ext>
            </a:extLst>
          </p:cNvPr>
          <p:cNvSpPr txBox="1"/>
          <p:nvPr/>
        </p:nvSpPr>
        <p:spPr>
          <a:xfrm>
            <a:off x="7979194" y="2216869"/>
            <a:ext cx="62910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0.0004개</a:t>
            </a:r>
            <a:endParaRPr lang="en-US" sz="800" dirty="0"/>
          </a:p>
        </p:txBody>
      </p:sp>
      <p:sp>
        <p:nvSpPr>
          <p:cNvPr id="36" name="Text 40">
            <a:extLst>
              <a:ext uri="{FF2B5EF4-FFF2-40B4-BE49-F238E27FC236}">
                <a16:creationId xmlns:a16="http://schemas.microsoft.com/office/drawing/2014/main" id="{1B84D7A4-815B-099D-00CA-763D5C28B620}"/>
              </a:ext>
            </a:extLst>
          </p:cNvPr>
          <p:cNvSpPr txBox="1"/>
          <p:nvPr/>
        </p:nvSpPr>
        <p:spPr>
          <a:xfrm>
            <a:off x="7979194" y="2508101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0.0009개</a:t>
            </a:r>
            <a:endParaRPr lang="en-US" sz="800" dirty="0"/>
          </a:p>
        </p:txBody>
      </p:sp>
      <p:sp>
        <p:nvSpPr>
          <p:cNvPr id="75" name="Text 40">
            <a:extLst>
              <a:ext uri="{FF2B5EF4-FFF2-40B4-BE49-F238E27FC236}">
                <a16:creationId xmlns:a16="http://schemas.microsoft.com/office/drawing/2014/main" id="{C5510F81-07BC-3AE6-E50D-080F837F490E}"/>
              </a:ext>
            </a:extLst>
          </p:cNvPr>
          <p:cNvSpPr txBox="1"/>
          <p:nvPr/>
        </p:nvSpPr>
        <p:spPr>
          <a:xfrm>
            <a:off x="7979194" y="2789515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0.0007개</a:t>
            </a:r>
            <a:endParaRPr lang="en-US" sz="800" dirty="0"/>
          </a:p>
        </p:txBody>
      </p:sp>
      <p:sp>
        <p:nvSpPr>
          <p:cNvPr id="76" name="Text 40">
            <a:extLst>
              <a:ext uri="{FF2B5EF4-FFF2-40B4-BE49-F238E27FC236}">
                <a16:creationId xmlns:a16="http://schemas.microsoft.com/office/drawing/2014/main" id="{B0EE30A0-7B0E-9AE9-0630-48C9FAD8FA21}"/>
              </a:ext>
            </a:extLst>
          </p:cNvPr>
          <p:cNvSpPr txBox="1"/>
          <p:nvPr/>
        </p:nvSpPr>
        <p:spPr>
          <a:xfrm>
            <a:off x="7979194" y="307114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0.0541개</a:t>
            </a:r>
            <a:endParaRPr lang="en-US" sz="800" dirty="0"/>
          </a:p>
        </p:txBody>
      </p:sp>
      <p:sp>
        <p:nvSpPr>
          <p:cNvPr id="83" name="Text 40">
            <a:extLst>
              <a:ext uri="{FF2B5EF4-FFF2-40B4-BE49-F238E27FC236}">
                <a16:creationId xmlns:a16="http://schemas.microsoft.com/office/drawing/2014/main" id="{08E1E2E2-5DF1-377E-7354-BA1E71A02598}"/>
              </a:ext>
            </a:extLst>
          </p:cNvPr>
          <p:cNvSpPr txBox="1"/>
          <p:nvPr/>
        </p:nvSpPr>
        <p:spPr>
          <a:xfrm>
            <a:off x="7979194" y="3353312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0.0023개</a:t>
            </a:r>
            <a:endParaRPr lang="en-US" sz="800" dirty="0"/>
          </a:p>
        </p:txBody>
      </p:sp>
      <p:sp>
        <p:nvSpPr>
          <p:cNvPr id="84" name="Text 40">
            <a:extLst>
              <a:ext uri="{FF2B5EF4-FFF2-40B4-BE49-F238E27FC236}">
                <a16:creationId xmlns:a16="http://schemas.microsoft.com/office/drawing/2014/main" id="{5285DDFA-78E0-7F02-12D1-D7D060A1332A}"/>
              </a:ext>
            </a:extLst>
          </p:cNvPr>
          <p:cNvSpPr txBox="1"/>
          <p:nvPr/>
        </p:nvSpPr>
        <p:spPr>
          <a:xfrm>
            <a:off x="7979194" y="3636017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0.0003개</a:t>
            </a:r>
            <a:endParaRPr lang="en-US" sz="800" dirty="0"/>
          </a:p>
        </p:txBody>
      </p:sp>
      <p:sp>
        <p:nvSpPr>
          <p:cNvPr id="88" name="Text 40">
            <a:extLst>
              <a:ext uri="{FF2B5EF4-FFF2-40B4-BE49-F238E27FC236}">
                <a16:creationId xmlns:a16="http://schemas.microsoft.com/office/drawing/2014/main" id="{5947AB3D-5D7B-C758-DC38-9374EF5BEE4A}"/>
              </a:ext>
            </a:extLst>
          </p:cNvPr>
          <p:cNvSpPr txBox="1"/>
          <p:nvPr/>
        </p:nvSpPr>
        <p:spPr>
          <a:xfrm>
            <a:off x="7979194" y="3925116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0.0001개</a:t>
            </a:r>
            <a:endParaRPr lang="en-US" sz="800" dirty="0"/>
          </a:p>
        </p:txBody>
      </p:sp>
      <p:sp>
        <p:nvSpPr>
          <p:cNvPr id="90" name="Text 40">
            <a:extLst>
              <a:ext uri="{FF2B5EF4-FFF2-40B4-BE49-F238E27FC236}">
                <a16:creationId xmlns:a16="http://schemas.microsoft.com/office/drawing/2014/main" id="{3D427941-5CE1-6E13-2909-A9D3213867E6}"/>
              </a:ext>
            </a:extLst>
          </p:cNvPr>
          <p:cNvSpPr txBox="1"/>
          <p:nvPr/>
        </p:nvSpPr>
        <p:spPr>
          <a:xfrm>
            <a:off x="7979194" y="4203860"/>
            <a:ext cx="62910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0.0013개</a:t>
            </a:r>
            <a:endParaRPr lang="en-US" sz="800" dirty="0"/>
          </a:p>
        </p:txBody>
      </p:sp>
      <p:pic>
        <p:nvPicPr>
          <p:cNvPr id="137" name="Picture 136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501" y="1219200"/>
            <a:ext cx="5021549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7430</TotalTime>
  <Words>1635</Words>
  <Application>Microsoft Office PowerPoint</Application>
  <PresentationFormat>와이드스크린</PresentationFormat>
  <Paragraphs>505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1351</cp:revision>
  <dcterms:created xsi:type="dcterms:W3CDTF">2025-10-15T03:48:02Z</dcterms:created>
  <dcterms:modified xsi:type="dcterms:W3CDTF">2025-10-31T01:13:35Z</dcterms:modified>
</cp:coreProperties>
</file>