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0.xml" ContentType="application/vnd.openxmlformats-officedocument.presentationml.notesSlide+xml"/>
  <Override PartName="/ppt/charts/chartEx1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2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47" r:id="rId13"/>
    <p:sldId id="329" r:id="rId14"/>
    <p:sldId id="311" r:id="rId15"/>
    <p:sldId id="326" r:id="rId16"/>
    <p:sldId id="334" r:id="rId17"/>
    <p:sldId id="339" r:id="rId18"/>
    <p:sldId id="320" r:id="rId19"/>
    <p:sldId id="327" r:id="rId20"/>
    <p:sldId id="341" r:id="rId21"/>
    <p:sldId id="342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E79"/>
    <a:srgbClr val="E74C3C"/>
    <a:srgbClr val="7C42A7"/>
    <a:srgbClr val="E75C4D"/>
    <a:srgbClr val="FDC417"/>
    <a:srgbClr val="69A3D7"/>
    <a:srgbClr val="7CB357"/>
    <a:srgbClr val="5B9BD5"/>
    <a:srgbClr val="B09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Microsoft_Excel_Worksheet2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8BA-4257-9272-758F17DE1504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4403.79</c:v>
                </c:pt>
                <c:pt idx="1">
                  <c:v>1353.31</c:v>
                </c:pt>
                <c:pt idx="2">
                  <c:v>1501.92</c:v>
                </c:pt>
                <c:pt idx="3">
                  <c:v>3516.74</c:v>
                </c:pt>
                <c:pt idx="4">
                  <c:v>2748.85</c:v>
                </c:pt>
                <c:pt idx="5">
                  <c:v>2325.98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4.496E-2</c:v>
                </c:pt>
                <c:pt idx="1">
                  <c:v>1.7780000000000001E-2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7.3400000000000002E-3</c:v>
                </c:pt>
                <c:pt idx="1">
                  <c:v>3.8800000000000002E-3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5.7070000000000003E-2</c:v>
                </c:pt>
                <c:pt idx="1">
                  <c:v>2.383E-2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48D44E0-6B42-4CF5-94C9-8DD449B29FC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EDB772-5391-4E98-A418-EC3563E6F54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7DA135-9449-4266-9CF5-CB76E8CE12C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20B540-A525-4F15-BDD4-66944B9A3BC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4CF9498-4C9F-4D4E-937D-E953FFDE5F0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52-4353-A3DF-2BF4BFE604E1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652-4353-A3DF-2BF4BFE604E1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652-4353-A3DF-2BF4BFE604E1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652-4353-A3DF-2BF4BFE604E1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652-4353-A3DF-2BF4BFE604E1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652-4353-A3DF-2BF4BFE604E1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652-4353-A3DF-2BF4BFE604E1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652-4353-A3DF-2BF4BFE604E1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652-4353-A3DF-2BF4BFE604E1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652-4353-A3DF-2BF4BFE604E1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652-4353-A3DF-2BF4BFE604E1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652-4353-A3DF-2BF4BFE604E1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652-4353-A3DF-2BF4BFE604E1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4652-4353-A3DF-2BF4BFE604E1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4652-4353-A3DF-2BF4BFE604E1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4652-4353-A3DF-2BF4BFE604E1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4652-4353-A3DF-2BF4BFE604E1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4652-4353-A3DF-2BF4BFE604E1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4652-4353-A3DF-2BF4BFE604E1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4652-4353-A3DF-2BF4BFE604E1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4652-4353-A3DF-2BF4BFE604E1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4652-4353-A3DF-2BF4BFE604E1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4652-4353-A3DF-2BF4BFE604E1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4652-4353-A3DF-2BF4BFE604E1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4652-4353-A3DF-2BF4BFE604E1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4652-4353-A3DF-2BF4BFE604E1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4652-4353-A3DF-2BF4BFE604E1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4652-4353-A3DF-2BF4BFE604E1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4652-4353-A3DF-2BF4BFE604E1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4652-4353-A3DF-2BF4BFE604E1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4652-4353-A3DF-2BF4BFE604E1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4652-4353-A3DF-2BF4BFE604E1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4652-4353-A3DF-2BF4BFE604E1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4652-4353-A3DF-2BF4BFE604E1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29-4F14-BDFF-F9CD12D61AB4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E3D64AF-A06C-4C45-9398-24DE8B11F4F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D002DA3-69FB-486A-8D9D-CB0A11789A4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9F1DA29-300C-449B-B62C-5612CF37B45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DA430A3-731A-47A6-AE1E-4DAA6890F2C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BE78564-BFF5-4747-9BA3-B12F6C2AD3F5}" type="CELLRANGE">
                      <a:rPr lang="ko-KR" altLang="en-US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endParaRPr lang="ko-KR" altLang="en-US" sz="2000" baseline="0" dirty="0"/>
                  </a:p>
                  <a:p>
                    <a:pPr>
                      <a:defRPr sz="3000" b="1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pPr>
                    <a:fld id="{43F776A9-EC89-47AE-9598-C159F886B473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ko-KR" alt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62B4F5CC-5C8D-49CC-AD73-070527FE43D1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8A516E11-8DCA-44E0-A224-803187048F69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chart" Target="../charts/chart1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7.pn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image" Target="../media/image23.png"/><Relationship Id="rId9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19.png"/><Relationship Id="rId7" Type="http://schemas.microsoft.com/office/2014/relationships/chartEx" Target="../charts/chartEx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microsoft.com/office/2014/relationships/chartEx" Target="../charts/chartEx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7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4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2881.8%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2130.6%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1481.4%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2193.6%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9462.7%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07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/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E18E71-D8F2-421C-7FA3-09E471A7CA40}"/>
              </a:ext>
            </a:extLst>
          </p:cNvPr>
          <p:cNvSpPr>
            <a:spLocks/>
          </p:cNvSpPr>
          <p:nvPr/>
        </p:nvSpPr>
        <p:spPr>
          <a:xfrm>
            <a:off x="6090776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066230" y="1406168"/>
            <a:ext cx="5586842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59987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3997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3571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49857" y="1710372"/>
            <a:ext cx="168322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1204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0869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558535" y="1681509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6" name="Text 17">
            <a:extLst>
              <a:ext uri="{FF2B5EF4-FFF2-40B4-BE49-F238E27FC236}">
                <a16:creationId xmlns:a16="http://schemas.microsoft.com/office/drawing/2014/main" id="{97D1680E-9F17-A070-881B-63611936F74D}"/>
              </a:ext>
            </a:extLst>
          </p:cNvPr>
          <p:cNvSpPr txBox="1"/>
          <p:nvPr/>
        </p:nvSpPr>
        <p:spPr>
          <a:xfrm>
            <a:off x="3544896" y="608837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방문인구 비교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5F0030-B6D8-EC43-8A00-4FE89366DB48}"/>
              </a:ext>
            </a:extLst>
          </p:cNvPr>
          <p:cNvGrpSpPr/>
          <p:nvPr/>
        </p:nvGrpSpPr>
        <p:grpSpPr>
          <a:xfrm>
            <a:off x="3000564" y="5986366"/>
            <a:ext cx="457200" cy="457200"/>
            <a:chOff x="3427284" y="4128717"/>
            <a:chExt cx="457200" cy="457200"/>
          </a:xfrm>
        </p:grpSpPr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D0976E9E-F038-C283-08DC-9053F2E6648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 16">
              <a:extLst>
                <a:ext uri="{FF2B5EF4-FFF2-40B4-BE49-F238E27FC236}">
                  <a16:creationId xmlns:a16="http://schemas.microsoft.com/office/drawing/2014/main" id="{CEEEACAA-0B7B-607E-4C2D-6F83FD3D695B}"/>
                </a:ext>
              </a:extLst>
            </p:cNvPr>
            <p:cNvSpPr txBox="1"/>
            <p:nvPr/>
          </p:nvSpPr>
          <p:spPr>
            <a:xfrm>
              <a:off x="35165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10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9" name="Text 17">
            <a:extLst>
              <a:ext uri="{FF2B5EF4-FFF2-40B4-BE49-F238E27FC236}">
                <a16:creationId xmlns:a16="http://schemas.microsoft.com/office/drawing/2014/main" id="{47613B05-9DBC-DD45-A37B-33C9766AD6B8}"/>
              </a:ext>
            </a:extLst>
          </p:cNvPr>
          <p:cNvSpPr txBox="1"/>
          <p:nvPr/>
        </p:nvSpPr>
        <p:spPr>
          <a:xfrm>
            <a:off x="9408297" y="421308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매출 비교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EA732C-B46C-DC27-2496-D20559C9E809}"/>
              </a:ext>
            </a:extLst>
          </p:cNvPr>
          <p:cNvGrpSpPr/>
          <p:nvPr/>
        </p:nvGrpSpPr>
        <p:grpSpPr>
          <a:xfrm>
            <a:off x="8864879" y="4111076"/>
            <a:ext cx="457200" cy="457200"/>
            <a:chOff x="3428198" y="4128717"/>
            <a:chExt cx="457200" cy="457200"/>
          </a:xfrm>
        </p:grpSpPr>
        <p:sp>
          <p:nvSpPr>
            <p:cNvPr id="21" name="Shape 15">
              <a:extLst>
                <a:ext uri="{FF2B5EF4-FFF2-40B4-BE49-F238E27FC236}">
                  <a16:creationId xmlns:a16="http://schemas.microsoft.com/office/drawing/2014/main" id="{4EF9778D-2151-6B5D-B8A8-1FBC99ED503C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CEE1B8C6-0FBB-8234-3220-BC5DE537983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" name="Shape 4">
            <a:extLst>
              <a:ext uri="{FF2B5EF4-FFF2-40B4-BE49-F238E27FC236}">
                <a16:creationId xmlns:a16="http://schemas.microsoft.com/office/drawing/2014/main" id="{6FA2389C-B27B-A981-53A2-F91850E4C3E2}"/>
              </a:ext>
            </a:extLst>
          </p:cNvPr>
          <p:cNvSpPr/>
          <p:nvPr/>
        </p:nvSpPr>
        <p:spPr>
          <a:xfrm>
            <a:off x="6449857" y="4885913"/>
            <a:ext cx="18508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7">
            <a:extLst>
              <a:ext uri="{FF2B5EF4-FFF2-40B4-BE49-F238E27FC236}">
                <a16:creationId xmlns:a16="http://schemas.microsoft.com/office/drawing/2014/main" id="{C17F966B-4AD6-9075-8C97-07B1C47A710C}"/>
              </a:ext>
            </a:extLst>
          </p:cNvPr>
          <p:cNvSpPr txBox="1"/>
          <p:nvPr/>
        </p:nvSpPr>
        <p:spPr>
          <a:xfrm>
            <a:off x="6994738" y="566551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시설물 및 주차장 현황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437CBF-6EBB-A13D-C7C0-93735C385E07}"/>
              </a:ext>
            </a:extLst>
          </p:cNvPr>
          <p:cNvGrpSpPr/>
          <p:nvPr/>
        </p:nvGrpSpPr>
        <p:grpSpPr>
          <a:xfrm>
            <a:off x="6451320" y="5563505"/>
            <a:ext cx="457200" cy="457200"/>
            <a:chOff x="3428198" y="4128717"/>
            <a:chExt cx="457200" cy="457200"/>
          </a:xfrm>
        </p:grpSpPr>
        <p:sp>
          <p:nvSpPr>
            <p:cNvPr id="38" name="Shape 15">
              <a:extLst>
                <a:ext uri="{FF2B5EF4-FFF2-40B4-BE49-F238E27FC236}">
                  <a16:creationId xmlns:a16="http://schemas.microsoft.com/office/drawing/2014/main" id="{08A1B7B5-53EA-0973-A8BE-14730EA339B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Text 16">
              <a:extLst>
                <a:ext uri="{FF2B5EF4-FFF2-40B4-BE49-F238E27FC236}">
                  <a16:creationId xmlns:a16="http://schemas.microsoft.com/office/drawing/2014/main" id="{8D7402B8-B171-7BA2-A867-85BBD41D4CB2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0" name="Text 5">
            <a:extLst>
              <a:ext uri="{FF2B5EF4-FFF2-40B4-BE49-F238E27FC236}">
                <a16:creationId xmlns:a16="http://schemas.microsoft.com/office/drawing/2014/main" id="{9868DA18-F1C0-A6F6-FAA5-EF74E71A58C2}"/>
              </a:ext>
            </a:extLst>
          </p:cNvPr>
          <p:cNvSpPr txBox="1"/>
          <p:nvPr/>
        </p:nvSpPr>
        <p:spPr>
          <a:xfrm>
            <a:off x="6881564" y="4971409"/>
            <a:ext cx="129437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공간 인프라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2" name="그래픽 41" descr="표식 단색으로 채워진">
            <a:extLst>
              <a:ext uri="{FF2B5EF4-FFF2-40B4-BE49-F238E27FC236}">
                <a16:creationId xmlns:a16="http://schemas.microsoft.com/office/drawing/2014/main" id="{EB821610-E61A-A973-C2AC-8B0ED7DC5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4253" y="4922424"/>
            <a:ext cx="373396" cy="3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9887069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30426618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/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3438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102개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BFD9B3-CF80-AB8B-6C72-23C4EBD7D1F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AA01AB-126D-A0A6-D58A-D5FAD6D3D391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7E9AD9-058E-A9D1-4C40-45933EF0BE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FF1E77-AF77-79C0-BADB-75257F066C85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40C769-EC2E-80B7-E2EE-78B2E0EAE864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5F2ACCE-496D-C717-1E52-581D6A40B7A3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7D3EF6F-D15E-F565-108F-AD6A8479CF87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D607CC7-1796-29BF-E4F1-9438CDC55B3D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58F4CEEC-4C8A-D755-AFBB-D1FCE896F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82개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2263CBCA-FDE7-D544-3294-E9D67A82A8EA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6,079개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6F5A227C-7914-800A-EA03-152E5A61BB5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253개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6F8BA5C2-F00F-398C-87E9-8190AA9F242C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33개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41CAC6CE-A020-931C-1A36-E65C9749AFC4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4개 (725대)개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9EC7838F-E6A6-C7BB-7409-30B19FDF2D79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147개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315132A6-EB3C-DC2B-2C34-E6528BB9509F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0.0004개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B84D7A4-815B-099D-00CA-763D5C28B620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0.0009개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5510F81-07BC-3AE6-E50D-080F837F490E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0.0007개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B0EE30A0-7B0E-9AE9-0630-48C9FAD8FA2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0.0541개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08E1E2E2-5DF1-377E-7354-BA1E71A02598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0.0023개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5285DDFA-78E0-7F02-12D1-D7D060A1332A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0.0003개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5947AB3D-5D7B-C758-DC38-9374EF5BEE4A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0.00646대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3D427941-5CE1-6E13-2909-A9D3213867E6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0.0013개</a:t>
            </a:r>
            <a:endParaRPr lang="en-US" sz="800" dirty="0"/>
          </a:p>
        </p:txBody>
      </p:sp>
      <p:pic>
        <p:nvPicPr>
          <p:cNvPr id="136" name="Picture 135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3528.5%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1710.0%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(1353.3%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(4403.8%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7465</TotalTime>
  <Words>1616</Words>
  <Application>Microsoft Office PowerPoint</Application>
  <PresentationFormat>와이드스크린</PresentationFormat>
  <Paragraphs>495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1354</cp:revision>
  <dcterms:created xsi:type="dcterms:W3CDTF">2025-10-15T03:48:02Z</dcterms:created>
  <dcterms:modified xsi:type="dcterms:W3CDTF">2025-10-31T02:11:42Z</dcterms:modified>
</cp:coreProperties>
</file>