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0.xml" ContentType="application/vnd.openxmlformats-officedocument.presentationml.notesSlide+xml"/>
  <Override PartName="/ppt/charts/chartEx1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Ex2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47" r:id="rId13"/>
    <p:sldId id="329" r:id="rId14"/>
    <p:sldId id="311" r:id="rId15"/>
    <p:sldId id="326" r:id="rId16"/>
    <p:sldId id="334" r:id="rId17"/>
    <p:sldId id="339" r:id="rId18"/>
    <p:sldId id="320" r:id="rId19"/>
    <p:sldId id="327" r:id="rId20"/>
    <p:sldId id="341" r:id="rId21"/>
    <p:sldId id="342" r:id="rId22"/>
    <p:sldId id="344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289" r:id="rId3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E79"/>
    <a:srgbClr val="E74C3C"/>
    <a:srgbClr val="7C42A7"/>
    <a:srgbClr val="E75C4D"/>
    <a:srgbClr val="FDC417"/>
    <a:srgbClr val="69A3D7"/>
    <a:srgbClr val="7CB357"/>
    <a:srgbClr val="5B9BD5"/>
    <a:srgbClr val="B09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Microsoft_Excel_Worksheet2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48D44E0-6B42-4CF5-94C9-8DD449B29FC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0733F40-35FB-409F-A7E8-85F5DA13A1D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67DA135-9449-4266-9CF5-CB76E8CE12C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290D201-C64B-4E1F-8A7C-66C8BF7773E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630582BF-6C95-4934-B4E2-FBDE11A7062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052F48A-8F40-4506-AB14-075D6D11185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250D88F-7409-4B6C-9238-8FE0E65DB82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39D8B65-1426-4C92-9817-D129B09B2CC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369C88F-EF03-427A-92A4-9F4BA706707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BE78564-BFF5-4747-9BA3-B12F6C2AD3F5}" type="CELLRANGE">
                      <a:rPr lang="ko-KR" altLang="en-US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endParaRPr lang="ko-KR" altLang="en-US" sz="2000" baseline="0" dirty="0"/>
                  </a:p>
                  <a:p>
                    <a:pPr>
                      <a:defRPr sz="3000" b="1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pPr>
                    <a:fld id="{43F776A9-EC89-47AE-9598-C159F886B473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ko-KR" alt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F12CFFCB-4AC5-4B97-815B-1969857E8343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5643AD62-34B9-40B9-AB56-15A1AFD0D142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6BFE2-3D5D-0F98-51E3-FA4182FB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3418FB-3137-2F9B-E8F7-E879DBE18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A1E54-6D4F-AFC7-2570-4A2F67467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48C99-0F23-9A89-14A5-2BE13E693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3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3347B-60A8-3E47-BF35-A46F56C7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56D5D8-601C-789E-A64A-1060A1E62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C6FC6-CCCB-22BB-A61E-DF98A98AE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B96E-A536-7DAE-74C4-0C774E80F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6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C439-A65E-E048-936E-DCF563453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80F9B-2B3B-91AC-1AE5-08AFDDCAE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A4AE7-B595-9A3E-2CD2-9C9517749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232C5-E400-47F4-1916-F3FF93E49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4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F9E59-2F46-8FD7-6FA6-33856F2D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CC79F-5447-643E-B7AD-70515E92B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98D59-AE04-4531-C021-C06CDA89B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1EC05-175E-2557-CDE1-E2CE39F47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08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80CD0-81A8-8641-1AEF-7F09517AA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54BB9-ED3B-EAD3-B759-B819E7D93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44F5C-6C4C-2842-4483-31F91FF2C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E5D9-AB5C-4AE1-E09C-0199D1726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2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92DE7-B3BD-DD0F-CA32-1DCF11961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6CBB22-33B8-855E-A2B8-D6C2999C6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E4B7A-3967-825B-228B-E99A36492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EA632-6328-BE41-F436-3587B2C9E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1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7DEB8-C044-9342-AC0F-0AD701033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650BF-591C-81C0-81CA-59847C93B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2E4E73-0293-A324-9D16-0709A32ED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12B61-D28B-58AA-0B23-4A361FB2B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chart" Target="../charts/chart1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image" Target="../media/image7.pn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image" Target="../media/image23.png"/><Relationship Id="rId9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9.png"/><Relationship Id="rId7" Type="http://schemas.microsoft.com/office/2014/relationships/chartEx" Target="../charts/chartEx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0.png"/><Relationship Id="rId5" Type="http://schemas.microsoft.com/office/2014/relationships/chartEx" Target="../charts/chartEx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7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7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4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07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/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E18E71-D8F2-421C-7FA3-09E471A7CA40}"/>
              </a:ext>
            </a:extLst>
          </p:cNvPr>
          <p:cNvSpPr>
            <a:spLocks/>
          </p:cNvSpPr>
          <p:nvPr/>
        </p:nvSpPr>
        <p:spPr>
          <a:xfrm>
            <a:off x="6090776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066230" y="1406168"/>
            <a:ext cx="5586842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59987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3997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3571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49857" y="1710372"/>
            <a:ext cx="168322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1204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0869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558535" y="1681509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6" name="Text 17">
            <a:extLst>
              <a:ext uri="{FF2B5EF4-FFF2-40B4-BE49-F238E27FC236}">
                <a16:creationId xmlns:a16="http://schemas.microsoft.com/office/drawing/2014/main" id="{97D1680E-9F17-A070-881B-63611936F74D}"/>
              </a:ext>
            </a:extLst>
          </p:cNvPr>
          <p:cNvSpPr txBox="1"/>
          <p:nvPr/>
        </p:nvSpPr>
        <p:spPr>
          <a:xfrm>
            <a:off x="3544896" y="6088375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</a:t>
            </a:r>
            <a:r>
              <a:rPr lang="ko-KR" alt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전중후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방문인구 비교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5F0030-B6D8-EC43-8A00-4FE89366DB48}"/>
              </a:ext>
            </a:extLst>
          </p:cNvPr>
          <p:cNvGrpSpPr/>
          <p:nvPr/>
        </p:nvGrpSpPr>
        <p:grpSpPr>
          <a:xfrm>
            <a:off x="3000564" y="5986366"/>
            <a:ext cx="457200" cy="457200"/>
            <a:chOff x="3427284" y="4128717"/>
            <a:chExt cx="457200" cy="457200"/>
          </a:xfrm>
        </p:grpSpPr>
        <p:sp>
          <p:nvSpPr>
            <p:cNvPr id="16" name="Shape 15">
              <a:extLst>
                <a:ext uri="{FF2B5EF4-FFF2-40B4-BE49-F238E27FC236}">
                  <a16:creationId xmlns:a16="http://schemas.microsoft.com/office/drawing/2014/main" id="{D0976E9E-F038-C283-08DC-9053F2E6648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Text 16">
              <a:extLst>
                <a:ext uri="{FF2B5EF4-FFF2-40B4-BE49-F238E27FC236}">
                  <a16:creationId xmlns:a16="http://schemas.microsoft.com/office/drawing/2014/main" id="{CEEEACAA-0B7B-607E-4C2D-6F83FD3D695B}"/>
                </a:ext>
              </a:extLst>
            </p:cNvPr>
            <p:cNvSpPr txBox="1"/>
            <p:nvPr/>
          </p:nvSpPr>
          <p:spPr>
            <a:xfrm>
              <a:off x="35165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10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9" name="Text 17">
            <a:extLst>
              <a:ext uri="{FF2B5EF4-FFF2-40B4-BE49-F238E27FC236}">
                <a16:creationId xmlns:a16="http://schemas.microsoft.com/office/drawing/2014/main" id="{47613B05-9DBC-DD45-A37B-33C9766AD6B8}"/>
              </a:ext>
            </a:extLst>
          </p:cNvPr>
          <p:cNvSpPr txBox="1"/>
          <p:nvPr/>
        </p:nvSpPr>
        <p:spPr>
          <a:xfrm>
            <a:off x="9408297" y="4213085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</a:t>
            </a:r>
            <a:r>
              <a:rPr lang="ko-KR" alt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전중후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매출 비교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EA732C-B46C-DC27-2496-D20559C9E809}"/>
              </a:ext>
            </a:extLst>
          </p:cNvPr>
          <p:cNvGrpSpPr/>
          <p:nvPr/>
        </p:nvGrpSpPr>
        <p:grpSpPr>
          <a:xfrm>
            <a:off x="8864879" y="4111076"/>
            <a:ext cx="457200" cy="457200"/>
            <a:chOff x="3428198" y="4128717"/>
            <a:chExt cx="457200" cy="457200"/>
          </a:xfrm>
        </p:grpSpPr>
        <p:sp>
          <p:nvSpPr>
            <p:cNvPr id="21" name="Shape 15">
              <a:extLst>
                <a:ext uri="{FF2B5EF4-FFF2-40B4-BE49-F238E27FC236}">
                  <a16:creationId xmlns:a16="http://schemas.microsoft.com/office/drawing/2014/main" id="{4EF9778D-2151-6B5D-B8A8-1FBC99ED503C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CEE1B8C6-0FBB-8234-3220-BC5DE537983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" name="Shape 4">
            <a:extLst>
              <a:ext uri="{FF2B5EF4-FFF2-40B4-BE49-F238E27FC236}">
                <a16:creationId xmlns:a16="http://schemas.microsoft.com/office/drawing/2014/main" id="{6FA2389C-B27B-A981-53A2-F91850E4C3E2}"/>
              </a:ext>
            </a:extLst>
          </p:cNvPr>
          <p:cNvSpPr/>
          <p:nvPr/>
        </p:nvSpPr>
        <p:spPr>
          <a:xfrm>
            <a:off x="6449857" y="4885913"/>
            <a:ext cx="18508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7">
            <a:extLst>
              <a:ext uri="{FF2B5EF4-FFF2-40B4-BE49-F238E27FC236}">
                <a16:creationId xmlns:a16="http://schemas.microsoft.com/office/drawing/2014/main" id="{C17F966B-4AD6-9075-8C97-07B1C47A710C}"/>
              </a:ext>
            </a:extLst>
          </p:cNvPr>
          <p:cNvSpPr txBox="1"/>
          <p:nvPr/>
        </p:nvSpPr>
        <p:spPr>
          <a:xfrm>
            <a:off x="6994738" y="566551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시설물 및 주차장 현황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437CBF-6EBB-A13D-C7C0-93735C385E07}"/>
              </a:ext>
            </a:extLst>
          </p:cNvPr>
          <p:cNvGrpSpPr/>
          <p:nvPr/>
        </p:nvGrpSpPr>
        <p:grpSpPr>
          <a:xfrm>
            <a:off x="6451320" y="5563505"/>
            <a:ext cx="457200" cy="457200"/>
            <a:chOff x="3428198" y="4128717"/>
            <a:chExt cx="457200" cy="457200"/>
          </a:xfrm>
        </p:grpSpPr>
        <p:sp>
          <p:nvSpPr>
            <p:cNvPr id="38" name="Shape 15">
              <a:extLst>
                <a:ext uri="{FF2B5EF4-FFF2-40B4-BE49-F238E27FC236}">
                  <a16:creationId xmlns:a16="http://schemas.microsoft.com/office/drawing/2014/main" id="{08A1B7B5-53EA-0973-A8BE-14730EA339B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9" name="Text 16">
              <a:extLst>
                <a:ext uri="{FF2B5EF4-FFF2-40B4-BE49-F238E27FC236}">
                  <a16:creationId xmlns:a16="http://schemas.microsoft.com/office/drawing/2014/main" id="{8D7402B8-B171-7BA2-A867-85BBD41D4CB2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0" name="Text 5">
            <a:extLst>
              <a:ext uri="{FF2B5EF4-FFF2-40B4-BE49-F238E27FC236}">
                <a16:creationId xmlns:a16="http://schemas.microsoft.com/office/drawing/2014/main" id="{9868DA18-F1C0-A6F6-FAA5-EF74E71A58C2}"/>
              </a:ext>
            </a:extLst>
          </p:cNvPr>
          <p:cNvSpPr txBox="1"/>
          <p:nvPr/>
        </p:nvSpPr>
        <p:spPr>
          <a:xfrm>
            <a:off x="6881564" y="4971409"/>
            <a:ext cx="129437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공간 인프라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2" name="그래픽 41" descr="표식 단색으로 채워진">
            <a:extLst>
              <a:ext uri="{FF2B5EF4-FFF2-40B4-BE49-F238E27FC236}">
                <a16:creationId xmlns:a16="http://schemas.microsoft.com/office/drawing/2014/main" id="{EB821610-E61A-A973-C2AC-8B0ED7DC5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4253" y="4922424"/>
            <a:ext cx="373396" cy="3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/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73438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BFD9B3-CF80-AB8B-6C72-23C4EBD7D1F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AA01AB-126D-A0A6-D58A-D5FAD6D3D391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7E9AD9-058E-A9D1-4C40-45933EF0BE28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FF1E77-AF77-79C0-BADB-75257F066C85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440C769-EC2E-80B7-E2EE-78B2E0EAE864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5F2ACCE-496D-C717-1E52-581D6A40B7A3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7D3EF6F-D15E-F565-108F-AD6A8479CF87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D607CC7-1796-29BF-E4F1-9438CDC55B3D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58F4CEEC-4C8A-D755-AFBB-D1FCE896F310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{{SL22_5}}개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2263CBCA-FDE7-D544-3294-E9D67A82A8EA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{{SL22_7}}개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6F5A227C-7914-800A-EA03-152E5A61BB52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{{SL22_9}}개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6F8BA5C2-F00F-398C-87E9-8190AA9F242C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{{SL22_11}}개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41CAC6CE-A020-931C-1A36-E65C9749AFC4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80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SL22_13}}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9EC7838F-E6A6-C7BB-7409-30B19FDF2D79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{{SL22_15}}개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315132A6-EB3C-DC2B-2C34-E6528BB9509F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1B84D7A4-815B-099D-00CA-763D5C28B620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C5510F81-07BC-3AE6-E50D-080F837F490E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B0EE30A0-7B0E-9AE9-0630-48C9FAD8FA21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08E1E2E2-5DF1-377E-7354-BA1E71A02598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{{SL22_10}}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5285DDFA-78E0-7F02-12D1-D7D060A1332A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{{SL22_12}}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5947AB3D-5D7B-C758-DC38-9374EF5BEE4A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{{SL22_14}}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3D427941-5CE1-6E13-2909-A9D3213867E6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{{SL22_16}}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42CD2-CE8F-A36E-F97D-E25C36E3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E4FDCF1E-FF56-E6EA-E6C2-80DF36658994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3E7CF25-2130-146A-047A-322AD3B8902B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1A8F62D-0D2B-F656-0B60-D5976CBCC701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F76B16E8-4246-2232-1647-6CF896189311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36A7E56C-DB82-C661-4795-53C5D467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603FD846-CC92-0F4C-7074-9C1DCF9E6D57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882826AC-6B67-C041-3DF7-4F68FE62D992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73443F86-AAB3-9E5E-C1E3-6DC1FFE87C50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83F1F29F-D58F-E608-A36D-3C010D1F4635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637C9904-6213-D493-78B5-39DE59C29B3C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EAF3E7DD-1706-C008-A73F-D54F0C4531DD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52A1BEB4-C1ED-5E69-A965-770856991AC6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09551119-F8B4-1694-F7F5-60E72CA73E09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CAAFA643-00A1-27B9-FD5B-1303FAC201E9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33FE2C37-ED81-0143-4032-0026A342B6C2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22B19C3B-A5E8-745C-1091-5E1D817524BB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D7136451-BD03-25AA-CCFE-AA40DA94425A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CD338C94-5193-FB81-A634-ED153B9EEB49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97EAA292-BD45-37B2-7B9C-2468BDA38238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10E15282-10AD-85AE-90D1-7ED72C08B91C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F8A388C8-452F-E216-8A84-46D7C00A4908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6F52657D-B985-84C3-497C-0341D026CB1F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D0B28C66-8C1E-BD1B-083F-10165A66B5D0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5D818E1-64E2-7EE3-5E17-28F6BA145B9D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3AC713DF-85FD-B4FC-692D-AA3D16097AF9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1D2A4324-E992-26A7-7046-3BB513BE53C3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D9666090-2CBA-E005-0888-72E5BD4E9E73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8A425B02-6C12-54A5-9990-226CF2F23DAF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E33BDF6-E954-DABC-BB43-8075152F31AB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FE619C84-4D2A-834D-E6A9-D1C18CEF3DB3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E3FB2575-07CF-576D-496B-F199C9C82ED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080D8D1E-1530-45C6-FE04-4F7710D38C25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C6E7E80F-1FCC-2D9A-B208-478BA9291763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BEDB9AEC-9DED-B3E6-D75F-130F00532F3B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A02BC35D-0B9B-825D-52D3-D8AA43BB7A68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B7FECF99-CD87-2664-BD66-04674A5ED167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BA941232-DF93-A236-64C8-FB0DCE2870FB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ED23868F-76BF-55C6-07BF-5D719EF0E3C5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1C6CCC26-3544-4691-A306-606B772EF010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502524AC-9226-D4D4-3350-A214A48AA4A1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2C2D7998-C000-539A-84A2-87024E701D3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AE59A4AC-14FE-B3D8-D597-029B96E6F120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41A228B-ED3F-5C36-BCA1-97EDFEDC6A8A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64237F28-4ADB-C9D4-8966-9AA210BCDB3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D4F57CC1-3022-DA86-CC29-019EFB7386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C75DEF5-8231-778F-24F3-D87808EEC14C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C90F7766-D8D6-D98A-E5F1-1C5ABD16D1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AC438B2-8572-82A6-DBBB-7C3DEB72C243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58ADB9B5-E0A0-6983-164E-E6F5D3FC0355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3BAC5E8B-ED72-D857-AA3F-64AEAE975778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7CFA8E2B-9978-6D7D-0EBD-F9A5A9610F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3A113107-2452-A032-A44D-5A5CFD027C36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8793EC17-36B4-6F4E-14D4-BF52AC3C5DE9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7DA46B41-395C-8934-542D-93E5F95AE580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43E4DA17-CC12-D66F-8D86-B9D13546D4B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45DFB63F-157A-CEA7-728E-F10491AC6EFC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D294E1D0-E5C8-8099-65F8-D768DF448396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5B63EED7-F3B2-79E3-19D5-06E7887C084E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DB153D5E-FAFA-4259-ED35-D19881B4E88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4A5B64D4-12BD-0C99-2571-A2619956FD2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E4E31BA4-3C88-2340-E36C-12D07DB59314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2E28DC12-E957-28D5-D9A8-C3BAF3713CC5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6C9462CC-D8F8-5A7F-0B97-E7C155200B86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5452F094-FC03-0F4A-21AE-CEE4F33EB568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C959AA29-A74D-E66A-131E-D4D25892E3A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31721E0B-2327-CF34-EC81-C93D637324F1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0594BEB7-0AB0-C495-7CA1-A24F9F85C5E0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696A3EDA-F9E0-44E7-B9F7-7C6C4899D286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4D9D514-CA2C-E370-EE5D-8B47882EB093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2E96DE31-D230-CCB4-3195-CCBFE7E707B1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9355CE1B-F445-D964-651E-C2F603BEE5C5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C66A720-19C2-F07E-FEAD-1350CFB522AA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CF32926E-7969-4AEA-0DFE-015ECB790001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DA484131-6CC9-D3CA-4518-36B62E525CCE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A09AB553-4269-6AF4-9482-79FD72A0BD8E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82E55924-BD63-F0A5-2CEB-DF2E953FB8E7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DD71B207-22BF-A6AA-1143-930084BBA691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3964474-BAAD-CE18-5A7F-3346DA546BF4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40C86A67-8394-E8DE-68A1-23257B991E1B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F5C7E3E-7B12-7B85-C769-0253DA443028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7AA9643-CC9D-92D0-D337-B0C3D275090E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E60E316-F1C4-2706-4B59-8DCFE77467BE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97A6372-DFB9-4F7C-3A66-D378AA50561F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2D7B632-CA29-E9CA-AE7D-7D99C0930493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5922932-A0B9-9A1B-07C1-32BC47CF99BA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1C7E7F33-E3A8-5A03-96E4-BD7A11C7C5F2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{{SL22_5}}개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14AB72F4-EBB0-B61A-376F-662CEE68C9F5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{{SL22_7}}개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BFBA33D8-BC9A-299A-A5A1-1760DDC7538F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{{SL22_9}}개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25DE7961-9D39-FE90-BAA0-6FC5B78A90F5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{{SL22_11}}개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9D6E25E5-574F-CB38-EF42-A147DDC05279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80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SL22_13}}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683C337B-ECB0-6AE0-BA3C-A88EABC65B97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{{SL22_15}}개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C8AA61DB-F2A7-209C-5B6C-E86EC4291FC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4F233045-0E86-F2E7-1F41-97BE9A38026D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FEAF0A01-CBEC-7E30-7313-552113092473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16CA35E6-4C4A-C530-B87B-20A3897990C6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389AA67B-9C2F-4683-EA8F-7F96A88EAFEE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{{SL22_10}}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4B45D743-F3DF-84AA-5A0F-641F0FAF1C2F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{{SL22_12}}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63F25E00-97B4-9EDA-AEBE-80008FEC06E3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{{SL22_14}}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E6D1717F-E21B-D2D4-222D-2956EB4F646A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{{SL22_16}}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10207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8FC46-5C2F-4150-365D-A8755F77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C2E6C3E5-A9A0-125F-B41F-5B74F534281E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91248D0-CFD1-BCD4-C224-62FC6A26D454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8E048AA-C950-7DC7-D6AD-4D14C8A871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928488D2-9256-DE19-5411-B745B265A60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531C528F-E12E-70A3-7B61-4D99022A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A8CA2FD9-3B1E-842A-99A7-9CBC1CCA7C0F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40DDAF0-8EE3-DC88-04E5-1265F035BF63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F7EC19AF-C0CE-7231-D091-134128BF9CFD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5E21C823-C9DF-6126-9FC7-6A8E2804A396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C627FDF6-8C78-A463-4B0F-443013E4A22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141EE852-AE72-4325-8279-83C4C999CD32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BE6912F4-33D4-D2DC-906E-E2B56085E321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6AB9A474-5CD3-8736-1B29-566C1A195E8B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53BFB602-7A39-32E5-4A13-806562B251DB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13E4422D-37A5-65BE-0D20-6650ADC67DC0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0A240D10-0111-A175-1557-F4890289D51D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BC2EE708-CC12-0CD5-FE36-3902956140BB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E37746CB-D865-2562-F6B8-8003A837586C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FA9F88F7-14D3-8C71-8F99-3F64E3EE0EF6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3D815CE4-52ED-69C7-80E2-605E992656A4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18CDE695-F16C-156C-7FC8-17E262667465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EBBC05F7-A40F-2073-28D1-FE78F945B872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DC18B7A3-6254-5091-A981-4E9454434662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6CAD8DE1-B745-32A7-58BB-EEC0BD36323E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3654C21F-7061-ABD3-4FEE-C77D7371AADB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ADE9A234-1130-EFDF-9916-F91331D302BA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6DAFEBD4-6C6C-423B-28C5-AAB4DE8F06AA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D555CD83-3D8D-7923-5574-F90A3B6F3214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DD9AE6C5-D1A1-4513-418F-A84114A2F6EA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F5199D6C-6764-F911-2112-84703ED700F8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25D0E32F-6797-0EE1-8F0B-EAF9B94123CB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542793A1-8F32-E2D4-53D7-000D329071C3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8614631E-3FD9-FBA9-473A-2DD7CA00395B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305FB46C-DBB7-EEF3-FE85-3C8DC8D38F88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40EFC400-CDC0-C7A8-A0F0-E12429CFEAB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BBCBAB3C-89DE-6E40-02FA-ED7C51BF8FFB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B5EC6271-4EB4-E4F9-180C-94B3E67B3799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45CD8A67-C721-EF94-CA42-E0048E6FDA70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45A00470-2E02-11DE-F6F0-2BC2D634C762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4DC07E7A-01CC-D400-02FD-F6D4DCE90F39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F0D94CCF-2589-67E2-0959-12E898CCF1DF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5377EBFB-4019-031E-9F0F-6D0B7A44A38E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273CEEE4-BA4F-76CF-2A09-5263307325EF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B30303A1-DA7D-0B11-8DB9-5C75A305A656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80BA94B5-DFBF-0685-45E8-940D4D82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96BE14A5-0D54-EBAB-935E-156FAA1E1DF2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BB67FCF6-D7C6-5DD3-1D36-14BEDEC30E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0245143C-CB4A-5FCD-AB05-7AEF90912872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A90E76A5-2100-CD6A-4387-718A2C0440D4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5D04E943-E49C-7A1E-C455-5160C48105D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CDE9EE2F-843C-6CE1-3E5E-EAF10255F91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FB356D4B-A2DB-C743-C5AA-86B12976F384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A7D0CC4B-E53B-6AC4-AFE6-261799A34E5E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0B67957E-890A-6109-EAD3-6EEEE88FE4FC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974D7AB7-F181-C62E-B01D-D2E80D5AC4E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7E0D3B8C-3357-776E-878E-3E85F9F7AC39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EFB337A7-DB4D-3A4C-7DAD-C0414C30A9DF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836B6BF2-FC17-8E3E-D1B5-2285DEE30FFA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D52054B9-8E3B-5BE3-0DA4-994A4845623B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81ACD3C8-DCF5-9BD9-3E0B-B90F39276B6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61D27177-74F1-CB87-0C1D-4F78095E5073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A9868A10-A118-A446-0E87-74AEDD55E08D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D699CAFD-1477-CC44-9A8E-5E728BBD14FD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EFD92353-11B5-C784-24F3-4C92B2D03A87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FFF5DBFB-5078-E012-6A7A-CB59695153EA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B377ADE0-6B25-CEB4-6EF9-286078BAD900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F8065946-1DFD-D384-E198-2CF597F023B6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BD594233-5E41-B52A-418B-B8AFC45FEE49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45991DC7-3101-EDDF-F0A4-99FA2CCD7651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D20E44F4-9E50-F1D5-FAA1-A2A8437BCA5E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F83D5B88-9484-5353-243A-280726FCB770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B382EB42-8C08-44DF-F9FF-52E3E1032127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00C7E8C7-3539-71F1-F44B-046647E9B37F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C5FBFC0C-6468-C933-5BA1-3FA7A4E0E09E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915C5655-33A4-88DF-5521-919BF4EA35C5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E9D4A4C6-38B9-11DA-CA10-70D29CB6F93C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F22C370-D8FF-8D8D-EBC5-1DEC9826D6B3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ACF23519-E300-99D0-6373-F85F6D698AC7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3665C19-F874-EE18-5E3E-30098243151B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D6DBC43-5005-872E-D311-48EE6840677D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A6B5E6F-6BA9-C350-F19F-DF07701EAD61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18573C54-3BAE-F7C6-A0DC-CF0E6D9BCD6A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2F6F86D-E7B8-4C4A-0001-BEB272647FF5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F0C60D1-E760-9DF4-D370-3045E67419BA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41511A7-61B8-8BBE-E30E-875073330FA3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B4D2795C-178C-A6AE-2AF8-DD44BF8CFA6F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{{SL22_5}}개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ABEDEFBD-B73E-5FAA-2D00-C45F228FE029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{{SL22_7}}개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29AEB803-D25F-74DC-4DE8-A4299EEEF322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{{SL22_9}}개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D8313491-8327-75B7-8817-6BEB24E4403A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{{SL22_11}}개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539DB8AE-0230-05E7-993B-41E76035C7A5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80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SL22_13}}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792E5C0C-CF23-B1D2-62E4-B2D147EE937F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{{SL22_15}}개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F6163CFD-8123-BFED-7BF4-4C48F4F7EB7D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45A46CD8-15A3-94E2-6D1B-1E1853B66695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AF4D3D95-540D-FAD9-8F63-E8B7E9D663B0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A355158D-32C2-D2CA-F0B1-D54323B36461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7A23BB33-CC8E-53C1-881C-C4C45E4F4D0A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{{SL22_10}}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BD7043BD-774F-4FE7-3002-76508530BFDB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{{SL22_12}}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56078A0E-87A2-0EA3-FA8B-ACA1C5BBEDA1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{{SL22_14}}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BCA5C380-915C-16EE-CE60-2FCB813F82ED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{{SL22_16}}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72948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8102D-D361-D56D-2F92-C10CD03E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D52CDFB1-3973-3499-7DC0-0F21882E7405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CFCCE28-00A8-774B-6812-AF910EC1330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4F66E34-3DC3-7B33-E05D-03D39E97622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AB702CF3-504E-A9C4-8090-98D5CD31AABE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C2C3AA0F-F4A4-DDB0-23A4-CA8D2055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3310972F-B13F-A644-3541-D8E1BB60EB8D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90B659F7-3690-FEB8-4967-69EF8E976640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6C0B55FF-52BF-3423-3208-21D3ED12AD28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A3488BE2-2F30-1221-ECAA-904057A0970C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ADC0F545-4F44-69C9-5BA7-084AB7263D7C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3F385822-4EA0-3A57-3DA3-E9AE42A7B05C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0EAC6590-C90D-7117-9600-CB07412DF543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BA82A6A9-8FF0-A4A7-1157-A201CF0A04F8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1B2BDEBD-37DD-BA25-8237-5BCEAAB8A3E8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5B467C69-62BE-9BEA-28DA-17AB661FB2AF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32CDB6D8-8814-5721-CBCA-61D16D87B7F8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C01789B9-36D3-7035-FFC0-F93FD0CBA141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AD2CEC4F-6ECF-787C-8B01-FA15003ED175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871A96C1-8D2C-B4AE-0B3A-30B4CAE5026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848779BC-8CEC-AF88-D3C6-A01BE0112408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2DCE756B-581F-7716-07B5-559AEF082800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A2C8C71F-F779-4F5B-B198-9435A39E57FD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2BAF4286-EEF8-9202-7B30-5EDF9CBEE734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F8428908-8CDC-F0B7-EC1B-3F9D0450A413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3BD02C47-6D4A-56E6-ADC2-4A812D7D7246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39FB7E0B-7501-CCDF-D98A-82E085B697B6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794B000E-99F2-AEBB-2208-61B28F20E88D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5C11E009-9FB0-FC39-D101-151F60153F33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819698D3-8942-B9BF-544B-E84032324EE5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7D1EC528-D4ED-E7EA-9D03-B558EFFA07F4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48EBDC6E-37E0-9A4E-8987-AAE5ED28CE00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8C46C3E1-F8D5-1C9A-ED93-96109CC79815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8C2069F0-C0F8-E8EE-F207-ECCD92367A1E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C22ADD5B-37DB-ECE5-F6FC-C851CC082975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29E24E38-46EB-E224-832D-08796F252F51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1C845BCB-8CAF-026F-0D8C-BF07BCC1E461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05B108CB-D4F3-7092-33F7-14A458939AD0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34B8247A-4B15-0E4D-C736-8891B33AD4A5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0080CE7D-8911-E734-DD05-5E5D8BE8374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10B60914-948C-1B92-DCD9-3E5A0348CE15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432A2302-4DDD-C782-FCF4-210CC20F66D7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5DC33788-374D-9D76-9474-CE5A32AAB9E8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E151FEFA-C950-366A-6753-E28BE90691D5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5D7645E2-C1B5-EA74-AAA0-6D071D10F77A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78FAFE91-145E-83ED-FDB4-1249E07032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5995A297-C8CD-6D37-415B-D085DA6B57B3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10A93F-C3A0-1BDF-8D1B-130E12FF30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AC3AC08C-08D5-59B0-7AD3-1CBD80913E25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57EC8018-1F49-B412-0E67-CABE55C1B93A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F4CDC996-3997-0307-11BF-1D38E3A4B293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B78214EB-0446-0CBA-A1F6-02B4E6F64D5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5A6FB37B-DBF8-2C59-99E8-F0A96F5F2F4D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9592C34B-2B08-CEBA-426E-586B11B71027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310588BD-9319-3FB5-B9CA-5E33F12DFCB3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669F07C9-347F-699E-FC5D-73E229A6C20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B7E5A7DD-820E-BBD8-738B-B5F76C032D8A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6BA0AD47-4C8D-2662-51C6-A46237E4A62F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781D4BC7-DC11-F08B-76B8-364DB02CC157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DEFBC237-26D1-FD06-9FFC-0EA7EED6C291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EE633302-7CC4-3433-A656-62DF2411FE7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747BA6D9-980F-D760-7D64-7C4DE3EBDE5A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75FA5225-D936-9DCF-5EF1-DD6434E7DAD6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BF0274DB-0D37-880C-1909-8CC07680C951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CECB4EB5-C088-EFF6-14A8-9FC713723FF5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5DEB4F6A-1D9F-138B-B5C7-000ADD544308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AD8E426B-30CF-956F-5328-993F30D6C759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058DB8A-F483-382B-A4C7-68510D394573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A381D2A6-3F05-8DB3-FA76-1EA38C2B11D2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8F6B874B-751E-A227-75A6-0F302495AC1F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4C3E3413-4C9C-85EB-04FD-C9131E3EBB33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88F7112-C6AF-9D4A-F281-A0D9414B2295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8188A9B8-70E4-110D-335A-F4107D7A352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6BCB00C4-DBAF-BD68-5C31-42C3240D307A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724F8F1-6F0D-01D0-D13B-1C44D935704F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42F4EA8B-1529-D907-4917-B2D9530F32E8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0B24436F-C6A7-F6E6-1C7E-4F7F8F3B9929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4927088E-17CC-97CF-6452-8E31AA899339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0BA0D43-F6A6-17C1-557A-7CAE325CC98A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047B3D9-2072-537F-3D27-E2AE444C3DF6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5DDDB27B-0AEF-6202-7C54-EF5B7DC90FEB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6E1FA59-E2CD-0EE7-BBD9-07C1E58B0D3E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C3B89DA-BAEE-2BDA-3938-B7D56AAA9ACA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D4C0E0-E171-9AF5-CBAE-73A818F6FD1D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F68C6AD-8C44-3E38-D175-0D2425FFB8E9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17344FE-DC19-6DBF-BE5C-C14998F8FE38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3EF1B5B2-138D-9350-BCB5-FD0F45F2A22E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{{SL22_5}}개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1192C684-C07A-13A8-64CE-74882CC25DB1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{{SL22_7}}개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EF0B8C94-A9B2-7326-50A1-D0DE183EFC21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{{SL22_9}}개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2FD76189-50EB-12C0-09DD-4C81BC75090A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{{SL22_11}}개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D3ADD60C-560F-5DF4-59C4-AA5E1B8AB76C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80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SL22_13}}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31B2CF24-E263-943C-CC2E-67F149DAF8D0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{{SL22_15}}개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72E9FC41-AA56-0F90-3481-88A7F73B02E7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7CBAB528-4910-3352-1679-26CF63B9C4AD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51DD8F29-E22C-27B9-3B59-F65C310DE91F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3ADC9F5F-CBC2-375F-E647-780976FE7AF2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F39A3DB6-9497-9415-6168-A9E13ED9EBDC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{{SL22_10}}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05D36EDF-67B2-7E68-CE68-8A1CB02E9A67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{{SL22_12}}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22F71BCB-9E17-6E23-7E52-268B3D540F5D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{{SL22_14}}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9610990A-38A9-00C1-7D36-D5AA904C3DD8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{{SL22_16}}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78291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E83DC-3693-B50C-B05B-26598AD04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4830B7AA-2AB6-1DD8-B121-9A66250D7177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7DDA72D-F66F-FA96-8EDA-F484F1152A9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EFFF75F-170D-ACC3-8EDC-B17244C4964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5E94535E-C925-6B6C-CE2A-2C66A89AF9D2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6C667C30-1706-F757-53DE-79F203C3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608AB24A-5470-587F-803F-28AD1F287453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6E0285B-CF69-206A-9558-ECD010EE4CE2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2AA25358-787A-990D-2C00-67A9161D7C17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1E2C16A3-0145-7107-D66E-43553BB2A4CD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8441843E-7347-5E66-8E00-616DAE48F62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2B28FC62-4468-0F41-63F2-B0C19730345A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24E4A150-7C14-6F90-3C85-746FCCB607FE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4D3EC296-58D5-E643-71C3-BA9486B257DC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A20F406E-79F6-0F1B-95EA-A20381B54E04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71AC1480-3A26-4145-D5CE-EBCF55C10F18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AF86566A-4E99-A5F8-EFDA-ED9BB4B33268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2B87D4DA-C38A-6BD5-74F9-06E97F99138C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C55C7B2D-55B4-E289-3508-B1DF984D21D4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B697BE6-F919-FCD0-3727-970FB7CF87E4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1D4CC85C-46EE-E6CC-6A8C-9C43B2CB5E41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D549DC89-36C1-7C24-697E-CD4D32B13E55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E495B6A-DDBB-7863-9EF1-A83CA3761ED3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A747C6CA-D181-F343-58A0-6660860C669D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25FEBD12-6EC9-99C2-8027-7799B51E7D9A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6443F9AF-9714-4D71-8239-55273F3051BF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95430ECF-1BE3-58FA-E22E-C3E6A19D85E0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90745D6D-40C8-AFC2-BD4E-98D333EB56EA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4482D097-37B4-34F9-EF94-3DD174BA3173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D8EB0728-929C-7705-15C1-D79ABBDA4B8B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028FA39B-456D-7A59-7C1D-8B0240680BDF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B35454AA-9635-2A6B-219C-5980220685DB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B35D033D-2DDE-CD48-B59D-8D09B4C2419C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FA7757E7-509E-1133-D954-F8CEC71D3BF7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89FA85F3-7831-3005-02E8-17697A3554B3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B72EA451-5D50-385B-A2CA-88F498176F1D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61FEE6FF-D8FB-26B9-205A-684CB921EC04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655427DD-1477-3EF2-109C-395F590F6DDA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97EE79B6-6EB7-70E0-0694-793B417E9C8B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145911A4-84A4-FAF8-3ADF-B421364DCF4F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C7C5B8C3-C391-BA20-0F9F-BF5DBBC4101F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06442B73-01F5-079B-5A4E-C2281A6B13FF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BAD386E-6471-D4DA-1492-74D611F96564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00D4B39F-D3B6-886D-A051-4CE70A5CAB6E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E1695D3E-8CBD-FDC0-8DC1-4E37945E51C8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0BBFEAAA-8216-AAAB-3B1F-48F196C3B9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2588AA01-8AB0-5253-B431-4D571EF93FF5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7C18229-CD8B-F76B-C4FA-41BEC72964D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A5066F4D-2020-0B71-F3C9-254D69ABFDBA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F969B8B3-4767-45D2-9E95-A7580E6F0C73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361CDBC7-269D-D288-1DBC-893DB8D144A5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03900654-CA9E-A333-6781-528431FFF43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81BBCC3C-A07B-C900-4BDC-7824F513D9EC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EBA6CD54-9315-2764-376A-3EB5D79DB0E8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BFB48D87-E6D4-738F-D2A4-F97BBC72BDA0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2DA40AEE-F0F0-736B-FDE7-B2D3CBF9CD9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19840439-C57B-EBEF-5806-6EB3F1BB9190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366EFA7F-B595-9233-50CD-28C4C33AC1F7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90C33FFC-0111-44D3-8BF6-5B8115CFE347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47E95C20-2112-AE64-4B20-AC2FA0D35A37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30842A95-81EA-EB20-9594-263F8E1B975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84642B3B-BF7F-E089-1947-0A3622BE67A9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62B52A5-25E9-4A27-AAA4-A41289044E88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B1F4392A-7AD7-D08C-F94B-9BD36BD6890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2478BF1F-1649-66BD-00E6-B5D268BC30AB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E6833AA7-AA56-61C0-2750-448C09A5FCB5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0219672A-6110-26A1-98DB-1EA4F42ECFA7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ACDD6110-76C4-8060-0582-1280FF71C06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DD2ABA3E-549C-4E34-9351-79EF24B25ECF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E7D1C89B-27F1-525A-C6E8-D5D28E871806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8F4AE311-6A7B-3124-C0E2-ED82D30CD99B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ABD1E8F1-237F-8456-7257-14E7CB56735D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29E077FE-302C-18AD-6A08-CEDCA6D86C55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41332EB8-79C4-C5E7-4380-E68B9E76EB7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814008F9-EBB7-32C4-9D4E-5D00E5DC0656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EA834034-A1E3-6E27-5622-01F6DD932BA5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2EA743AB-D89A-5BF7-FF31-C1373B064C06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C356C3B3-8322-29FE-B12F-8147FF118D2A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2993CA6-8F02-423F-5997-B7E65595B635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4D30136-EF43-7FC1-F907-533B7DED6FA4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0A62E8-E096-5D71-CE89-EEC38E3CEE24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86A3B9D-93AD-2EA2-741D-DA2E1D5B176A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04F39C9-802C-D7C5-8B59-76626E3B01F3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1291B9D8-43CE-4784-8193-F3544264AAA4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80F8066-0662-658D-99A7-B65381FAA60D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BD0749C-2B67-A118-A275-36F40EF64C3A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9017C094-54AA-08C0-8022-1D95E10B9CBB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{{SL22_5}}개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765EDDFA-A8E8-B211-B2B2-EC2E3551C3D9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{{SL22_7}}개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5F4E8FBF-92C0-5708-5B76-3D718C8968C6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{{SL22_9}}개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0E056CF6-7BE4-CC8A-5024-3CA988F0E960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{{SL22_11}}개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C38D8716-31D7-13A4-A0C1-15238B67C390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80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SL22_13}}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A0090BD7-D515-8C7A-5FE1-5CF5E664C123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{{SL22_15}}개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2A66C8AF-9621-CE95-5F81-DD249BF518D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648C0C3D-C7F8-4390-2C93-1C9AB88DD0BD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99CA2792-3F7C-5E45-57A7-8B20BB49FB99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494B884E-BA03-41FB-8722-71E5BD3981DC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8B359B1F-2D49-4021-9C14-14C7CF0E4860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{{SL22_10}}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AB580F57-F3F5-F09A-4A54-059FEE69C179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{{SL22_12}}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26075FBE-5328-5B12-B1ED-981030DD944A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{{SL22_14}}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A824BD07-F39A-ABFA-4966-8B10E9911E82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{{SL22_16}}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707356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3954-8D65-A16F-3A7C-F5FCBE6B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651E177E-B903-C3A8-D92B-8020F1013410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67AC873-6E7D-CC67-2A3B-17A02F90090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D1749C-FB0D-A687-9BA5-AF6423B0696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D50688A8-AEE7-18D8-5F7E-3DB68178E927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BF207263-0D9C-57C4-D4B7-5FCA7F78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16A4B77A-8D46-20BC-BC8F-5EBBF4DC3B32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1B7297D-7741-BF3F-F885-5188CFF0DC9A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8256CCB4-C0BF-E792-A120-6774A9DDFD65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24907802-FA3F-1AD2-391A-9595D46FF471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A2F98670-40B3-9173-6FD7-626836291A3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D5F76DE2-532C-E169-ED32-87A21354AE68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85D57975-E61C-89D3-AD5B-DC4D5CEB7E98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8064589D-C7EF-EE63-627A-D38EC927D7D6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437BE9A4-061D-3CDD-15C2-A38D03FD4530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42CD7401-3B8D-A2DD-B796-E2A3091CF7D4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5F72F855-046D-41A5-CA69-B0FBA7A19B77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E9A33CF5-6D79-841F-4A9E-3F03D41FECD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1318C04E-B3AE-6D30-3591-B55FB9E8647F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10159898-0758-E93F-D783-DC062F0C59BE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7C2932CA-0D84-2EDD-634A-6C33E63A64B2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0B07A60E-6CEE-9DAF-B9AD-C70B04E4DD8A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B75F0487-1B3F-BEFA-E375-9B890F735B28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A3052196-5B1A-913A-FE45-468FFB759D11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74AF1D-29BE-577E-2979-7D178DD94D3C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6690EA75-2994-B8C8-D506-03D50B1BCA70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9FDB759A-1A04-F320-AB69-3333CB8CAA95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2CA8F294-7673-37FC-0EA8-9B52924E8C8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E40F69DF-5FA5-0B2C-ED7C-0F00AFD74E94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ECB2A8D5-1E1E-6E5B-4829-D972F5202954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A68EFCC6-1136-BD9C-C7FC-4823D7665066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ED33C48C-143C-E07D-3C12-525F20D0CB82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22C8AFEF-6208-9FC5-D6CB-8B3E0A1C53B7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9E470B83-8613-EEA2-070A-4FBE02BE9B9C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94D59164-B664-0E8B-374E-567AE8DC782A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767AB461-7995-CC49-E605-7D5BC9989632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86163853-A286-72E7-E295-0702C4B947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BE829C45-5293-6F22-28C4-B242524BD2B8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01C13C04-396E-A5EE-F4E2-2283A18BAACE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CF72943A-D8B0-E561-4102-324DAC58F2EC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296EB98C-54CC-D7DD-30E1-288E40A25AF9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FE3A5B8-00EC-F0D5-583B-057AE0E929C8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FA85D2AC-DAC1-530D-4783-D8A276C0E3FF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B703CD34-6B17-1BF4-4349-5C0F80977C90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179488DC-3655-AF47-4A51-55663BB186BA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C2FBB080-377B-CFDF-7B0E-EFF34A57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03997975-B5BD-60CB-007B-A895681EABDE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8F2FF6DD-8CA0-4AA0-D4B1-F7BDD09166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69202992-2FF5-084F-4BBC-7F07EA470364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D4F3547-7CE1-33D9-8058-19CCC45BE513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C33546A8-357C-10F9-7229-D755510F7AD9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B72A6CE2-4C1D-D2CE-8DDD-21FCE352F75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E5C7B7A-A641-B1B8-821E-74A2E922C855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4B9BCE6A-F352-08F1-E3E1-1192BE31E705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4EEE10D7-9B3E-834A-B2A6-987596910C0F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1AD5AE64-05A1-8C9D-626C-C41C4219707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DB527177-7BD8-09C0-7D27-4CD911BC18C0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AFAE5BDE-9DA5-C272-EF43-709BF236151D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9D15638E-0C11-A900-D66A-D85D505A4CEC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9139D57E-AFE2-C9A0-873B-4D46F5059B27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3B627BD5-262E-5C5B-0B20-45FE9EC20AA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E98D0536-96F3-5CF7-DE99-CBB1626ED458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FF21EA43-13BA-DD5C-D46E-7C6DD4DC91C6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A2D70024-9351-5C64-8833-3C4519F80DD7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AD68E0C7-80D7-B2FE-F41E-103D577D6586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76C86FE5-C409-1B85-2DD8-0D165E66C713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A85FB1C2-C319-0CE7-2394-814659812DB0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1BE16126-C706-BAFD-082B-33736E879D91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64524A5B-8199-474B-BA75-5C877C222D47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584F9EFE-A870-53B6-C24F-A6E0A2AF27B5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E9852B9C-B28D-1570-CE32-B7D4A5497E5D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BC203451-3EA2-877E-34B9-44BAA11BF828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A825D50C-C116-DD9D-15C7-5ACFBCEF4D44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9F92BA27-5A0C-0344-C1D2-F4798F599100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F626B08B-BA62-1224-27B1-DBE81A1B04AF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272F792F-E6C9-572D-A50C-B026EA2B1275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9C7C9B15-D16B-18D7-1AF0-49B591650E75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0B6F251D-524E-C23E-403F-F3888401F61A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C9C3680-D4C4-F55F-E8E4-7ED89FE26758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A609EDF-1F38-8C5F-F3CE-CF299A3D8E2A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09ADE00-AFFD-A89F-F422-578E3B1D9121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2027AEE7-AD4D-1021-8187-DB458FA80B84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BF388194-44A0-7CC4-5F39-556855650B99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A595A58-5110-218C-EE7E-26EA10D06689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80B8158-002D-DCEC-500E-9AA678C0E531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61CD7EB-215F-26FB-338C-06AF4CA4D0B6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31E90924-3DDA-A2D7-7D05-CF9096703366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{{SL22_5}}개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811FAAD5-00AF-BD54-B315-5993FABB8E08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{{SL22_7}}개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85401C11-7FC7-7582-58E7-6F2C86270D0B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{{SL22_9}}개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449BB64B-372E-7834-60C0-6BF19F294755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{{SL22_11}}개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F69C2D89-B738-AA5A-0E00-748249C719FA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80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SL22_13}}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D07B6F9A-B9D8-FB02-F661-2015AE5303D0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{{SL22_15}}개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882D4CD1-AE68-771C-D48B-AF3A6D644EAB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5CE85F1D-5A09-7CB1-206F-7A3190CD1B14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BAC07658-655D-5243-CC8A-92E068131003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925FEEFE-A9BC-F5EB-3DF0-6FED3A97C128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EE908D55-6771-334C-1E54-BE7CDC0128FC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{{SL22_10}}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43B39BA4-6930-34D2-B2A3-9E214AFF4B4E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{{SL22_12}}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4D768EB6-5366-5775-C0C0-53DE64D07F43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{{SL22_14}}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7F2BFE43-4151-B9BC-1E08-37ABAF40D38F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{{SL22_16}}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59189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C65F9-878E-E1EF-2C90-76C4350AB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E92252CC-1036-2527-76ED-BB2475B1F1B1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CF669B4-95F8-B081-0E34-5FCA30CA70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63B5EF02-09E0-0B50-26ED-4800276856B0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9D8EDA86-3F0A-24F3-DC19-D9D97B27EBDE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4F6A8AC3-F803-50F5-3BDB-962D2FD4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E7DE17C9-4CA4-81CF-9700-22F537912E9E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8279F168-2693-90D8-2C10-4558333A6675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D78CA75F-2711-DFC9-8438-5BD4006460F9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4D494CD7-C8DF-1C47-E88B-DEB0202DBE1C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9FF22311-8475-EFFE-9F0A-767F6D1691E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63CED607-7F75-768E-0CB5-6A74A3EC9313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547111F-7719-30B9-C0B3-BCAB23D0D23C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D278D1B4-6EC7-0DC9-78D5-571E34EF9368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A8849E64-3C97-930C-2B68-0DC712FB2A20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5641497D-5E55-434A-828C-537AC4B8947D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8679B89C-7518-EE9E-DB17-AADA0E711B5A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BC78A00A-DB9F-E06F-9909-292113AD78AC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81BE6295-C2EF-4C08-0DBE-3D731E31AB06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C3793493-09A3-7799-56F5-112368CD5D7D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0D4C8DAD-8CEA-78EE-2FFC-CCC610C1B320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2636E370-C416-2443-D354-DBA2EAF9B132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BFE3814D-E029-C4A8-4A36-61654C553D14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CC834E85-29BD-C7D2-D544-5676273A3D6E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48A61C1F-890E-F6EA-5F13-3583D1321E1C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349AB563-1BE5-81C5-015C-5EFBF7354FBA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DA895520-59B4-8199-7D2B-4EC04E316408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30CD5AA4-2708-1BD8-4F9B-7E7EB33EEF50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EA026112-C577-2349-0563-92D0D3494388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FBC1AC9E-1B9F-1D1E-BD3F-4CDB127C91BB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09A13B3F-4DEC-428A-02C6-2F172E075D00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FDAE2996-7365-F74A-579A-6F8A8B3DD222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2648D97F-8786-6C80-0AE6-983D11870124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FE4D1DC-5BBD-6681-029E-B0B8FC55D5F5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A5441A1F-F87D-8009-B83A-292E714F86EC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9BDB6E2B-F369-BCA3-A642-647003402148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8362CEB-B7C9-F2C1-9746-B91FE88E02EE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2262A15C-F25A-156B-54E3-8BB70D7D97AB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FD32CCE8-4D66-44AD-FF1A-3BB2636581FA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2EF12757-2B9A-1F70-144A-A504581FB8DD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62634E8C-CB60-AED8-D2D6-665233989D87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C2D5571A-9F7D-0880-9812-E2C364673DB8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FA7CF4D1-98D5-B129-F08E-DFA65C272A23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D6683393-A7A4-624D-51B4-07F8190C5E50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77FAE520-2D59-4201-856F-51F35AF20E7D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6495EBFE-9DA8-8FA0-5462-68AF784A67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4B1F3A78-CDF0-26E8-D9ED-6B6397BDFE43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FFE927BD-1F9F-5959-5401-A01D9E9CB0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4477D3FA-B326-6F8F-3F97-CA3C24C67788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90A657CD-D1E3-DCD5-A43D-D74D7707FA09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72A4A918-0DE0-4C2E-B4DE-F5E8D23F70F8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4410557-6018-81F5-56A3-7437DAE409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7268CAEA-B29D-DD75-D2AE-86D3E240F6FE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E96C43DA-8EED-1DF5-C098-EA119399A581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00E80FA7-B8D5-9485-96F4-50373F71830F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146E7F7C-0440-78EF-3609-5EDEE2756FC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39DF9B83-00F4-EDB6-0735-95D77FD7EB64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722EA5DB-9BD8-9BA3-FD82-C590BE39A348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605952F4-3E4A-A275-99E1-2AF0ECC94982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349FE88E-8A74-12C4-8EE3-5E0456B2DAAC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297D2893-4B7D-78AD-D88F-CE0B258A457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73DB3EE5-0B9B-D094-A261-88032ACA063C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506F8EDB-95F5-BEF9-6267-506F2F39B07A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D1A26453-CDC0-07F3-3FDE-350489083584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EC6108F2-B3E8-AE88-3BCB-5D081F9CDADA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6FC15EA2-B949-8931-9D1D-6592B1B95350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5F0F519E-4688-988C-4789-A321B63429B4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F6A81C2F-A803-11B8-991C-D09633589130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AA819EDA-DE33-B256-A4D2-0A271AAF8601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84666310-A32A-E9D4-B587-FFAC7C6FBD6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F78352B7-4589-A779-1770-5D2B1FC39CA4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0D73B428-B97A-154D-8287-B117CDA7D1FB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2335B14C-2EEB-8B2A-24EB-0C8E733ED384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4A60799B-427D-7DBE-642A-9F63758BC936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6FD546F5-BEC9-0A98-C577-F53F843119B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048A869B-777D-4C47-70D2-C1D165D87128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B470F403-DE9C-A91A-843F-478C03083E10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F3DDFE1A-BEC0-8645-DEE5-041278B18791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8FEB0D-054F-0393-1A21-3E45A27C30F3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E39FC1D0-539A-38A3-1669-25851AAA4977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31247D6-BD77-6373-6869-C4E342B139DA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F7D9986-252C-C36C-1BF5-F358D53AB75D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9AA9BFCA-FD69-265C-CEBD-68D44CC449A7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C5CD788-AA7F-7AC6-E7DB-58E7B95CF1FF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9FD335EF-BFCD-8F10-8BCC-8DD2482C2CC1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73B2604-C9A5-938A-F016-44F6ECF078B8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C28A2E0F-EEA5-9A80-F744-1E09D197A310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{{SL22_5}}개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B7659CBF-E267-569F-3946-6F033B243A18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{{SL22_7}}개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D9F48244-4DB9-1418-1A58-4B810663A43C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{{SL22_9}}개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08894529-AF98-50BA-3626-6C789E21E745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{{SL22_11}}개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D1048C2E-8FB8-4DD2-A0F1-F6000D00E682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80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SL22_13}}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E51466E1-F07A-FC9F-F948-AFC5C6AF39B0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{{SL22_15}}개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CFD3C653-EC7F-08E7-740C-36CA757D2C5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1F331B02-03A1-A120-4198-3AB8B72A0C7A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3E76FC6F-EC0A-2C13-460E-6DB564458434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CBDA19D2-9521-EAEB-858D-98BE1F039A2D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9F0ABB40-F5E8-9D3F-B732-31E4B1954AF3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{{SL22_10}}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DBE724A0-61CF-FA42-702D-76E66A3654BD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{{SL22_12}}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A4D2BDBF-A63D-787D-C7A1-64225FDDB35E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{{SL22_14}}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D4F45FAF-08AA-8D65-0790-3B5927BD2023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{{SL22_16}}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508960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D0E65-23B5-45F6-392F-312AA31B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A0503253-D940-E5AB-51AF-64CEB3D545A4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72502E7-E3D4-1082-5397-95FFBD1AA744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38C80F-9598-0CA8-3895-E97ACF5BB042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5E1AC7BF-5EA5-56AA-8EFA-4E7EF12B7B68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5F5BA9BD-D68A-FF35-738E-77DF8164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56D4970C-F442-1F5E-7F16-0ABE11FD3363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7101703F-807A-2FDE-F61C-CAA397CC9A65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CCB33B57-A0EC-E612-D68E-8C95EC442B4B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AB8F1491-86C1-4A12-851A-F678ED4C6146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D16E83D7-F858-29DB-3C53-E0EB970C0E20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2E18B445-F43C-AB7B-AD75-271E2DF5EF4E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5BAF3540-6A20-2313-77B0-C8E604B6A0FB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E9477070-3FEC-B914-8A13-A276D5A537F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33E99A41-25CD-1BEA-0106-54B19D24378D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FE05529D-3CAA-FD67-7393-5EABE8484B59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57ABE3BA-DF21-5EB4-E5DB-478101596D57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{{SL22_1}}개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F657A335-5BB0-DD77-0CE4-D4259D5DDE09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8F2E0265-0434-5EF5-CB9B-8038BD5EB30B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C1489BDA-9F1C-9B38-C535-511468148A16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4FBFC156-3D95-2792-7C4B-F3B7422D0778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DED75FCA-7417-36D3-F21B-E6C34FAFDA16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{{SL22_3}}개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7F2676D1-69EC-4068-B877-1B321D876658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684840A1-EEDE-B75E-3012-E789F9B84BF7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3BD1CC6D-DFFA-C02E-14C5-A36212AEBACF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2BDB5EC3-6AAC-E907-C2AA-4A2633EE88F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F8C6DB4-75BC-A824-4E3B-9C64AA460AE6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078E7B27-9835-EB23-16D0-B7EB893DC00B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5E53C51D-91A4-F2F2-D80B-F2F4579D2192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DA734FA5-E5B6-50C7-EBBE-BC91845192B3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A1450260-EBA0-15F5-DDE3-776FFECCA6C3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0AF06EE3-E322-497F-50A9-AD19E55126F9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4BE85D9E-D52D-3642-9D43-994DDF03D10A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F59A0A24-2F9B-54F7-A49C-5FB54598B3B7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604E71C4-7FAB-BBBE-99E1-1F4FF5B96C3F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75259E51-F836-C054-BFC5-DC367CCFFA06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403EBD5F-75D5-D9DF-B052-B4116CCC2131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0B31ADF5-93C6-6814-3F80-582528510346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71B36314-112F-98A1-9664-98BF53027D9C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30D987A5-9616-0110-265A-E3F462FE72EA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9987BC24-CCF6-3AC1-1EB6-85F5B1F6BFFE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044E3E7F-D075-91CE-A2F1-4E80F1F04F4F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DBC43985-575C-FA8D-341F-B57F2737C801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D6B848A6-1892-F569-D859-0AB48C0E2278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8608CC9D-5058-8A47-DFF8-F35C07E201A6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AEA3B975-AF44-48B8-FB8B-A7F23A16FA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E04E6902-701C-6AA9-8074-6080B7E4EEF8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4858C94E-9313-8565-73BD-B33CD4A39D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385C14FF-7783-0635-9138-A6DE9E317979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B625AAA4-DB82-3C78-5262-D3A0A4B64C73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CEDD1F4A-2474-FD2B-296E-FDDA42543A65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6521FF58-73E1-0BEB-C838-D09A11FEB7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480545BA-A2EB-FCC2-546E-E8B8982DE8FC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BC75E921-8B93-5960-065B-10BB141AAB37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750BB607-3FBB-1F79-2E77-97AF223D13B9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C4DD8D16-8DF8-A65A-F71B-9CD353628B8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FF11AC26-1BB3-CC0B-835F-3AC50606665B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26F52B51-B5F4-886A-5FF7-8CCD68A7FB9C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1A4098B2-F87C-7405-0DB7-C989CCFC9C20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9F7CCDF2-8E13-FB4F-9809-78D15B206E8D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8CEEF066-E048-DDC8-D567-C805A3ACF8E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466C4990-2A47-8177-7063-9587B2BFC1C2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92BDA4C1-7C7B-69C7-3D04-3645B94EBB62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54A5A345-39C3-6483-1285-BAA1E272C3A5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86CCB690-A7F1-9E10-6447-601A71D299E9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8D9DE91D-0B23-7765-059D-397728017B84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8B43D2D1-CA0D-430D-640E-55574B0BEC51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E004ECE3-9809-FEFE-E71F-24B2CEC33F39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AE5C96F9-2209-209C-8BEC-38AA76831EA1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90E7D891-F424-54EA-EE95-14850CF0F380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FD7426F8-E5E4-AAA0-6572-1DC7A4A094D7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CF6B465-2940-CE58-76D8-76D767F06FA9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ED669B29-5880-9C77-5143-24555B0E30BA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1A8F3EED-65BB-856E-44AB-1BD65AEEBC90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9B5EC325-421D-9680-3018-F17054BC8C4C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2BC8DD97-D16D-11B8-DD1B-DCB22CBF429A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16687B8-F3E6-76D6-1BE3-FB70A2B27F40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3DB248C6-1646-BCEB-0739-60933496D851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524FE39-19DE-37DF-59DC-4D00B8631C45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8FBA6EDB-7A5D-E4D0-884D-30E740815CFD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B6475DA-E49E-08AD-CE51-0A91B7697954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730821D-2F3E-A0D7-8A06-4B1401EC0F7E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FB85D5A-05C3-CAD0-F382-BC2A30416503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948A9BCF-A7EC-3211-F044-757A3E583416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DF28E91D-45CB-349B-1C22-3D066F404C15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41BB4F7C-DA12-9D87-75D2-9A148E369B81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AD0B250D-CEF9-CAEE-47B0-A434E14B3FB1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{{SL22_5}}개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6141A9E8-6141-0CE8-6D59-FB53BD19FC67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{{SL22_7}}개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8CFB3287-48EC-BA00-654E-1DFDB339EAB2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{{SL22_9}}개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1C3F5BAE-FEDD-2329-4D34-96DECA1163C0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{{SL22_11}}개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49EDCF25-211B-3453-695F-4ECE445FF441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</a:t>
            </a:r>
            <a:r>
              <a:rPr lang="en-US" sz="80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SL22_13}}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7589B6F2-71F4-9AFB-84D6-DDDDACCBB961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{{SL22_15}}개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007FC31E-37DA-4CDD-38BF-9D62BA9CF1E9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D8C5988F-7DBB-A16E-A38B-7A5C2A12B1D7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CBD0AB20-6862-A3EB-5C9C-276A66F5F403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AF4D2A41-3BA5-029E-0314-EFF5FE84709C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749F7C4F-8063-D763-F0FA-0222E9511D0C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{{SL22_10}}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DEB04374-D9DF-730F-ABA2-B7360DCBF6AF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{{SL22_12}}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F57C9653-9054-5FB4-9375-8B98C609B959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{{SL22_14}}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24F373E5-15D7-CF44-8840-AFC88883D7D7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{{SL22_16}}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295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7466</TotalTime>
  <Words>3329</Words>
  <Application>Microsoft Office PowerPoint</Application>
  <PresentationFormat>와이드스크린</PresentationFormat>
  <Paragraphs>838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1356</cp:revision>
  <dcterms:created xsi:type="dcterms:W3CDTF">2025-10-15T03:48:02Z</dcterms:created>
  <dcterms:modified xsi:type="dcterms:W3CDTF">2025-10-31T02:23:51Z</dcterms:modified>
</cp:coreProperties>
</file>