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466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FC-43A3-ADD4-75679D1B425C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6FC-43A3-ADD4-75679D1B425C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6FC-43A3-ADD4-75679D1B425C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6FC-43A3-ADD4-75679D1B425C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6FC-43A3-ADD4-75679D1B425C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6FC-43A3-ADD4-75679D1B425C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6FC-43A3-ADD4-75679D1B425C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6FC-43A3-ADD4-75679D1B425C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6FC-43A3-ADD4-75679D1B425C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B6FC-43A3-ADD4-75679D1B425C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B6FC-43A3-ADD4-75679D1B425C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B6FC-43A3-ADD4-75679D1B425C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B6FC-43A3-ADD4-75679D1B425C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B6FC-43A3-ADD4-75679D1B425C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B6FC-43A3-ADD4-75679D1B425C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B6FC-43A3-ADD4-75679D1B425C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B6FC-43A3-ADD4-75679D1B425C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B6FC-43A3-ADD4-75679D1B425C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B6FC-43A3-ADD4-75679D1B425C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B6FC-43A3-ADD4-75679D1B425C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B6FC-43A3-ADD4-75679D1B425C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B6FC-43A3-ADD4-75679D1B425C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B6FC-43A3-ADD4-75679D1B425C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매출금액(천만원)_비축제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매출금액(천만원)_축제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912990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498631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293153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7200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1281</cp:revision>
  <dcterms:created xsi:type="dcterms:W3CDTF">2025-10-15T03:48:02Z</dcterms:created>
  <dcterms:modified xsi:type="dcterms:W3CDTF">2025-10-29T07:23:10Z</dcterms:modified>
</cp:coreProperties>
</file>