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9640" autoAdjust="0"/>
  </p:normalViewPr>
  <p:slideViewPr>
    <p:cSldViewPr snapToGrid="0" snapToObjects="1">
      <p:cViewPr varScale="1">
        <p:scale>
          <a:sx n="62" d="100"/>
          <a:sy n="62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08F38F1-B997-4117-875B-F4E56E821CF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0580F0-D7B1-414B-8AE7-CD8CF8B5473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0B1C6C-C571-4175-97F0-775A569D8A6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DDC4EAE-10A2-456D-8354-79CB5B0B552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8A976FC-9D29-4716-8FAB-B99324AA4C2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C84EC04-D1B0-4678-A613-D7259BCCF04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BD9CF8B-2993-456D-B48E-B9744ED9738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6AEE9A6-136C-457B-BC86-B850F5C3CFA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D753638-472A-4DC2-B859-847D548F924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285B94-D317-4AE7-A556-AC43ECB8619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C8B4CCF-FA0D-47E5-BCFB-405582AFB4BC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EEAAAD49-F9AA-4186-A546-040A976CE390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505E24F-1AD7-4F4F-8B3E-C3153634013F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4800B2F-239A-4BCA-9F98-56B22AE29BE9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{{SL20_4P}}%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{{SL20_5P}}%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{{SL20_6P}}%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{{SL20_7P}}%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{{SL20_8P}}%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{{SL20_9P}}%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7172</TotalTime>
  <Words>2111</Words>
  <Application>Microsoft Office PowerPoint</Application>
  <PresentationFormat>와이드스크린</PresentationFormat>
  <Paragraphs>456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1276</cp:revision>
  <dcterms:created xsi:type="dcterms:W3CDTF">2025-10-15T03:48:02Z</dcterms:created>
  <dcterms:modified xsi:type="dcterms:W3CDTF">2025-10-29T07:28:23Z</dcterms:modified>
</cp:coreProperties>
</file>