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69" d="100"/>
          <a:sy n="69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{{SL20_4P}}%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{{SL20_5P}}%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{{SL20_6P}}%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{{SL20_7P}}%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{{SL20_8P}}%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{{SL20_9P}}%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4305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4610680E-F803-06AB-0042-26338522E3C3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1DB6F7CF-8391-F4B4-021A-DE2DC668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198BA0E9-849A-2A92-E9FA-47819CBD9484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6EE67C40-B94E-EAE8-6B7A-860179DF2353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969A0DD8-E419-75C8-7499-FD89591E463F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FAB954CD-189E-5295-DC42-0F8B30D9A894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/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/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7199</TotalTime>
  <Words>317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1283</cp:revision>
  <dcterms:created xsi:type="dcterms:W3CDTF">2025-10-15T03:48:02Z</dcterms:created>
  <dcterms:modified xsi:type="dcterms:W3CDTF">2025-10-29T07:32:56Z</dcterms:modified>
</cp:coreProperties>
</file>