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media/image11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38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92C5"/>
    <a:srgbClr val="E7968D"/>
    <a:srgbClr val="EFDA9C"/>
    <a:srgbClr val="A1C1DE"/>
    <a:srgbClr val="E7E6E6"/>
    <a:srgbClr val="ABCA97"/>
    <a:srgbClr val="5B9BD5"/>
    <a:srgbClr val="43682B"/>
    <a:srgbClr val="35383C"/>
    <a:srgbClr val="515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321" autoAdjust="0"/>
  </p:normalViewPr>
  <p:slideViewPr>
    <p:cSldViewPr snapToGrid="0" snapToObjects="1">
      <p:cViewPr varScale="1">
        <p:scale>
          <a:sx n="72" d="100"/>
          <a:sy n="72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9.xlsx"/></Relationships>
</file>

<file path=ppt/charts/_rels/chart11.xml.rels><?xml version='1.0' encoding='UTF-8' standalone='yes'?>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0.xlsx"/></Relationships>
</file>

<file path=ppt/charts/_rels/chart12.xml.rels><?xml version='1.0' encoding='UTF-8' standalone='yes'?>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1.xlsx"/></Relationships>
</file>

<file path=ppt/charts/_rels/chart13.xml.rels><?xml version='1.0' encoding='UTF-8' standalone='yes'?>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2.xlsx"/></Relationships>
</file>

<file path=ppt/charts/_rels/chart14.xml.rels><?xml version='1.0' encoding='UTF-8' standalone='yes'?>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3.xlsx"/></Relationships>
</file>

<file path=ppt/charts/_rels/chart15.xml.rels><?xml version='1.0' encoding='UTF-8' standalone='yes'?>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4.xlsx"/></Relationships>
</file>

<file path=ppt/charts/_rels/chart16.xml.rels><?xml version='1.0' encoding='UTF-8' standalone='yes'?>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package" Target="../embeddings/Microsoft_Excel_Worksheet15.xlsx"/></Relationships>
</file>

<file path=ppt/charts/_rels/chart17.xml.rels><?xml version='1.0' encoding='UTF-8' standalone='yes'?>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6.xlsx"/></Relationships>
</file>

<file path=ppt/charts/_rels/chart18.xml.rels><?xml version='1.0' encoding='UTF-8' standalone='yes'?>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17.xlsx"/></Relationships>
</file>

<file path=ppt/charts/_rels/chart19.xml.rels><?xml version='1.0' encoding='UTF-8' standalone='yes'?>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18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20.xml.rels><?xml version='1.0' encoding='UTF-8' standalone='yes'?>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Worksheet19.xlsx"/></Relationships>
</file>

<file path=ppt/charts/_rels/chart21.xml.rels><?xml version='1.0' encoding='UTF-8' standalone='yes'?>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Worksheet20.xlsx"/></Relationships>
</file>

<file path=ppt/charts/_rels/chart22.xml.rels><?xml version='1.0' encoding='UTF-8' standalone='yes'?>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package" Target="../embeddings/Microsoft_Excel_Worksheet21.xlsx"/></Relationships>
</file>

<file path=ppt/charts/_rels/chart23.xml.rels><?xml version='1.0' encoding='UTF-8' standalone='yes'?>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package" Target="../embeddings/Microsoft_Excel_Worksheet22.xlsx"/></Relationships>
</file>

<file path=ppt/charts/_rels/chart24.xml.rels><?xml version='1.0' encoding='UTF-8' standalone='yes'?>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package" Target="../embeddings/Microsoft_Excel_Worksheet23.xlsx"/></Relationships>
</file>

<file path=ppt/charts/_rels/chart25.xml.rels><?xml version='1.0' encoding='UTF-8' standalone='yes'?>
<Relationships xmlns="http://schemas.openxmlformats.org/package/2006/relationships"><Relationship Id="rId1" Type="http://schemas.microsoft.com/office/2011/relationships/chartStyle" Target="style25.xml"/><Relationship Id="rId2" Type="http://schemas.microsoft.com/office/2011/relationships/chartColorStyle" Target="colors25.xml"/><Relationship Id="rId3" Type="http://schemas.openxmlformats.org/officeDocument/2006/relationships/package" Target="../embeddings/Microsoft_Excel_Worksheet24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7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1702.0099000000000000</c:v>
                </c:pt>
                <c:pt idx="1">
                  <c:v>1625.4746000000000000</c:v>
                </c:pt>
                <c:pt idx="2">
                  <c:v>1804.6033000000000000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-4.50</c:v>
                </c:pt>
                <c:pt idx="2">
                  <c:v>11.02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3019947</c:v>
                </c:pt>
                <c:pt idx="1">
                  <c:v>3018599</c:v>
                </c:pt>
                <c:pt idx="2">
                  <c:v>2983037</c:v>
                </c:pt>
                <c:pt idx="3">
                  <c:v>3024141</c:v>
                </c:pt>
                <c:pt idx="4">
                  <c:v>3008607</c:v>
                </c:pt>
                <c:pt idx="5">
                  <c:v>2991702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8.99</c:v>
                </c:pt>
                <c:pt idx="1">
                  <c:v>11.83</c:v>
                </c:pt>
                <c:pt idx="2">
                  <c:v>10.99</c:v>
                </c:pt>
                <c:pt idx="3">
                  <c:v>10.15</c:v>
                </c:pt>
                <c:pt idx="4">
                  <c:v>13.18</c:v>
                </c:pt>
                <c:pt idx="5">
                  <c:v>11.08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19.4848000000000000</c:v>
                </c:pt>
                <c:pt idx="1">
                  <c:v>33.5829000000000000</c:v>
                </c:pt>
                <c:pt idx="2">
                  <c:v>37.4942000000000000</c:v>
                </c:pt>
                <c:pt idx="3">
                  <c:v>47.7241000000000000</c:v>
                </c:pt>
                <c:pt idx="4">
                  <c:v>63.7682000000000000</c:v>
                </c:pt>
                <c:pt idx="5">
                  <c:v>77.4591000000000000</c:v>
                </c:pt>
                <c:pt idx="6">
                  <c:v>89.8232000000000000</c:v>
                </c:pt>
                <c:pt idx="7">
                  <c:v>68.2614000000000000</c:v>
                </c:pt>
                <c:pt idx="8">
                  <c:v>77.6792000000000000</c:v>
                </c:pt>
                <c:pt idx="9">
                  <c:v>66.8791000000000000</c:v>
                </c:pt>
                <c:pt idx="10">
                  <c:v>68.5397000000000000</c:v>
                </c:pt>
                <c:pt idx="11">
                  <c:v>56.2899000000000000</c:v>
                </c:pt>
                <c:pt idx="12">
                  <c:v>41.4189000000000000</c:v>
                </c:pt>
                <c:pt idx="13">
                  <c:v>85.9788000000000000</c:v>
                </c:pt>
                <c:pt idx="14">
                  <c:v>95.7294000000000000</c:v>
                </c:pt>
                <c:pt idx="15">
                  <c:v>13.9686000000000000</c:v>
                </c:pt>
                <c:pt idx="16">
                  <c:v>67.5509000000000000</c:v>
                </c:pt>
                <c:pt idx="17">
                  <c:v>30.2387000000000000</c:v>
                </c:pt>
                <c:pt idx="18">
                  <c:v>84.1892000000000000</c:v>
                </c:pt>
                <c:pt idx="19">
                  <c:v>17.3469000000000000</c:v>
                </c:pt>
                <c:pt idx="20">
                  <c:v>92.9048000000000000</c:v>
                </c:pt>
                <c:pt idx="21">
                  <c:v>32.0788000000000000</c:v>
                </c:pt>
                <c:pt idx="22">
                  <c:v>16.7101000000000000</c:v>
                </c:pt>
                <c:pt idx="23">
                  <c:v>72.8048000000000000</c:v>
                </c:pt>
                <c:pt idx="24">
                  <c:v>35.0002000000000000</c:v>
                </c:pt>
                <c:pt idx="25">
                  <c:v>18.6067000000000000</c:v>
                </c:pt>
                <c:pt idx="26">
                  <c:v>66.8172000000000000</c:v>
                </c:pt>
                <c:pt idx="27">
                  <c:v>86.4875000000000000</c:v>
                </c:pt>
                <c:pt idx="28">
                  <c:v>99.2839000000000000</c:v>
                </c:pt>
                <c:pt idx="29">
                  <c:v>86.8409000000000000</c:v>
                </c:pt>
                <c:pt idx="30">
                  <c:v>53.6612000000000000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17.6872695652173913</c:v>
                </c:pt>
                <c:pt idx="1">
                  <c:v>2.6926217391304348</c:v>
                </c:pt>
                <c:pt idx="2">
                  <c:v>2.5638913043478261</c:v>
                </c:pt>
                <c:pt idx="3">
                  <c:v>2.5116913043478261</c:v>
                </c:pt>
                <c:pt idx="4">
                  <c:v>2.3737478260869565</c:v>
                </c:pt>
                <c:pt idx="5">
                  <c:v>2.5271608695652174</c:v>
                </c:pt>
                <c:pt idx="6">
                  <c:v>2.9143304347826087</c:v>
                </c:pt>
                <c:pt idx="7">
                  <c:v>2.4908130434782609</c:v>
                </c:pt>
                <c:pt idx="8">
                  <c:v>2.5923739130434783</c:v>
                </c:pt>
                <c:pt idx="9">
                  <c:v>2.4182130434782609</c:v>
                </c:pt>
                <c:pt idx="10">
                  <c:v>2.4763652173913043</c:v>
                </c:pt>
                <c:pt idx="11">
                  <c:v>2.8659260869565217</c:v>
                </c:pt>
                <c:pt idx="12">
                  <c:v>2.4467478260869565</c:v>
                </c:pt>
                <c:pt idx="13">
                  <c:v>2.4531260869565217</c:v>
                </c:pt>
                <c:pt idx="14">
                  <c:v>2.4207478260869565</c:v>
                </c:pt>
                <c:pt idx="15">
                  <c:v>2.4609695652173913</c:v>
                </c:pt>
                <c:pt idx="16">
                  <c:v>2.3738217391304348</c:v>
                </c:pt>
                <c:pt idx="17">
                  <c:v>2.6104695652173913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15.2431125000000000</c:v>
                </c:pt>
                <c:pt idx="1">
                  <c:v>2.3121125000000000</c:v>
                </c:pt>
                <c:pt idx="2">
                  <c:v>2.1057625000000000</c:v>
                </c:pt>
                <c:pt idx="3">
                  <c:v>1.84292500000000000000</c:v>
                </c:pt>
                <c:pt idx="4">
                  <c:v>2.2586250000000000</c:v>
                </c:pt>
                <c:pt idx="5">
                  <c:v>2.3554125000000000</c:v>
                </c:pt>
                <c:pt idx="6">
                  <c:v>2.1507875000000000</c:v>
                </c:pt>
                <c:pt idx="7">
                  <c:v>1.87318750000000000000</c:v>
                </c:pt>
                <c:pt idx="8">
                  <c:v>2.4228000000000000</c:v>
                </c:pt>
                <c:pt idx="9">
                  <c:v>2.1629625000000000</c:v>
                </c:pt>
                <c:pt idx="10">
                  <c:v>2.3563375000000000</c:v>
                </c:pt>
                <c:pt idx="11">
                  <c:v>2.2837875000000000</c:v>
                </c:pt>
                <c:pt idx="12">
                  <c:v>1.77141250000000000000</c:v>
                </c:pt>
                <c:pt idx="13">
                  <c:v>1.83422500000000000000</c:v>
                </c:pt>
                <c:pt idx="14">
                  <c:v>1.91057500000000000000</c:v>
                </c:pt>
                <c:pt idx="15">
                  <c:v>1.76510000000000000000</c:v>
                </c:pt>
                <c:pt idx="16">
                  <c:v>1.89108750000000000000</c:v>
                </c:pt>
                <c:pt idx="17">
                  <c:v>2.0043750000000000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518.7351100000000000</c:v>
                </c:pt>
                <c:pt idx="1">
                  <c:v>511.1584800000000000</c:v>
                </c:pt>
                <c:pt idx="2">
                  <c:v>333.7096200000000000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810.1850100000000000</c:v>
                </c:pt>
                <c:pt idx="1">
                  <c:v>816.1067800000000000</c:v>
                </c:pt>
                <c:pt idx="2">
                  <c:v>527.1181500000000000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721.3576500000000000</c:v>
                </c:pt>
                <c:pt idx="1">
                  <c:v>714.6895700000000000</c:v>
                </c:pt>
                <c:pt idx="2">
                  <c:v>479.1184500000000000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122.2429800000000000</c:v>
                </c:pt>
                <c:pt idx="1">
                  <c:v>123.5680200000000000</c:v>
                </c:pt>
                <c:pt idx="2">
                  <c:v>78.4847300000000000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1928.0347900000000000</c:v>
                </c:pt>
                <c:pt idx="1">
                  <c:v>1918.3868100000000000</c:v>
                </c:pt>
                <c:pt idx="2">
                  <c:v>1261.4614900000000000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84E95EC-1D5A-489D-96B5-AA2E6C64A3E1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9720228-0928-4437-9E9F-349E9C5ECFD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10049.6729817800000000</c:v>
                </c:pt>
                <c:pt idx="1">
                  <c:v>9995.7572182200000000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20대</c:v>
                </c:pt>
                <c:pt idx="1">
                  <c:v>60대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5007.3014414600000000</c:v>
                </c:pt>
                <c:pt idx="1">
                  <c:v>3347.1711480600000000</c:v>
                </c:pt>
                <c:pt idx="2">
                  <c:v>3343.4868724500000000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C3840EA-8DAF-4BD6-85FF-D79DA141882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9A0EDFB-73BA-44B4-8B5E-7254E4DCC171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CAB1B27-2CE1-4CD4-9CB4-F519E04548BC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5026.5787881300000000</c:v>
                </c:pt>
                <c:pt idx="1">
                  <c:v>6966.0411182800000000</c:v>
                </c:pt>
                <c:pt idx="2">
                  <c:v>8052.8102935900000000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203.3842000000000000</c:v>
                </c:pt>
                <c:pt idx="1">
                  <c:v>200.0635000000000000</c:v>
                </c:pt>
                <c:pt idx="2">
                  <c:v>198.6809000000000000</c:v>
                </c:pt>
                <c:pt idx="3">
                  <c:v>197.1352000000000000</c:v>
                </c:pt>
                <c:pt idx="4">
                  <c:v>194.2996000000000000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629.2313000000000000</c:v>
                </c:pt>
                <c:pt idx="1">
                  <c:v>613.4255000000000000</c:v>
                </c:pt>
                <c:pt idx="2">
                  <c:v>651.4418000000000000</c:v>
                </c:pt>
                <c:pt idx="3">
                  <c:v>595.3419000000000000</c:v>
                </c:pt>
                <c:pt idx="4">
                  <c:v>648.6448000000000000</c:v>
                </c:pt>
                <c:pt idx="5">
                  <c:v>625.7029000000000000</c:v>
                </c:pt>
                <c:pt idx="6">
                  <c:v>655.2163000000000000</c:v>
                </c:pt>
                <c:pt idx="7">
                  <c:v>612.7602000000000000</c:v>
                </c:pt>
                <c:pt idx="8">
                  <c:v>665.5230000000000000</c:v>
                </c:pt>
                <c:pt idx="9">
                  <c:v>681.5414000000000000</c:v>
                </c:pt>
                <c:pt idx="10">
                  <c:v>652.1159000000000000</c:v>
                </c:pt>
                <c:pt idx="11">
                  <c:v>625.7008000000000000</c:v>
                </c:pt>
                <c:pt idx="12">
                  <c:v>659.3561000000000000</c:v>
                </c:pt>
                <c:pt idx="13">
                  <c:v>656.7109000000000000</c:v>
                </c:pt>
                <c:pt idx="14">
                  <c:v>663.1990000000000000</c:v>
                </c:pt>
                <c:pt idx="15">
                  <c:v>659.4562000000000000</c:v>
                </c:pt>
                <c:pt idx="16">
                  <c:v>683.5100000000000000</c:v>
                </c:pt>
                <c:pt idx="17">
                  <c:v>605.8567000000000000</c:v>
                </c:pt>
                <c:pt idx="18">
                  <c:v>632.2674000000000000</c:v>
                </c:pt>
                <c:pt idx="19">
                  <c:v>624.2616000000000000</c:v>
                </c:pt>
                <c:pt idx="20">
                  <c:v>671.3100000000000000</c:v>
                </c:pt>
                <c:pt idx="21">
                  <c:v>653.0249000000000000</c:v>
                </c:pt>
                <c:pt idx="22">
                  <c:v>674.0308000000000000</c:v>
                </c:pt>
                <c:pt idx="23">
                  <c:v>630.1540000000000000</c:v>
                </c:pt>
                <c:pt idx="24">
                  <c:v>652.9301000000000000</c:v>
                </c:pt>
                <c:pt idx="25">
                  <c:v>661.5484000000000000</c:v>
                </c:pt>
                <c:pt idx="26">
                  <c:v>590.1343000000000000</c:v>
                </c:pt>
                <c:pt idx="27">
                  <c:v>671.8877000000000000</c:v>
                </c:pt>
                <c:pt idx="28">
                  <c:v>647.6386000000000000</c:v>
                </c:pt>
                <c:pt idx="29">
                  <c:v>659.5124000000000000</c:v>
                </c:pt>
                <c:pt idx="30">
                  <c:v>691.9953000000000000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19977.7175000000000000</c:v>
                </c:pt>
                <c:pt idx="1">
                  <c:v>20017.968300000000</c:v>
                </c:pt>
                <c:pt idx="2">
                  <c:v>20045.430200000000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0.20</c:v>
                </c:pt>
                <c:pt idx="2">
                  <c:v>0.14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203.3842000000000000</c:v>
                </c:pt>
                <c:pt idx="1">
                  <c:v>200.0635000000000000</c:v>
                </c:pt>
                <c:pt idx="2">
                  <c:v>198.6809000000000000</c:v>
                </c:pt>
                <c:pt idx="3">
                  <c:v>197.1352000000000000</c:v>
                </c:pt>
                <c:pt idx="4">
                  <c:v>194.2996000000000000</c:v>
                </c:pt>
                <c:pt idx="5">
                  <c:v>193.8342000000000000</c:v>
                </c:pt>
                <c:pt idx="6">
                  <c:v>193.6184000000000000</c:v>
                </c:pt>
                <c:pt idx="7">
                  <c:v>192.4951000000000000</c:v>
                </c:pt>
                <c:pt idx="8">
                  <c:v>191.6682000000000000</c:v>
                </c:pt>
                <c:pt idx="9">
                  <c:v>190.8485000000000000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1773314</c:v>
                </c:pt>
                <c:pt idx="1">
                  <c:v>1615254</c:v>
                </c:pt>
                <c:pt idx="2">
                  <c:v>1740046</c:v>
                </c:pt>
                <c:pt idx="3">
                  <c:v>1669768</c:v>
                </c:pt>
                <c:pt idx="4">
                  <c:v>1514514</c:v>
                </c:pt>
                <c:pt idx="5">
                  <c:v>1773685</c:v>
                </c:pt>
                <c:pt idx="6">
                  <c:v>1961102</c:v>
                </c:pt>
                <c:pt idx="7">
                  <c:v>1705168</c:v>
                </c:pt>
                <c:pt idx="8">
                  <c:v>1799888</c:v>
                </c:pt>
                <c:pt idx="9">
                  <c:v>1912797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일반 화물자동차 운송업</c:v>
                </c:pt>
                <c:pt idx="1">
                  <c:v>기타 통신 판매업</c:v>
                </c:pt>
                <c:pt idx="2">
                  <c:v>호텔업</c:v>
                </c:pt>
                <c:pt idx="3">
                  <c:v>출장 음식 서비스업</c:v>
                </c:pt>
                <c:pt idx="4">
                  <c:v>속옷 및 잠옷 소매업</c:v>
                </c:pt>
                <c:pt idx="5">
                  <c:v>운송장비용 주유소 운영업</c:v>
                </c:pt>
                <c:pt idx="6">
                  <c:v>악기 소매업</c:v>
                </c:pt>
                <c:pt idx="7">
                  <c:v>도로 및 관련시설 운영업</c:v>
                </c:pt>
                <c:pt idx="8">
                  <c:v>자동차 전문 수리업</c:v>
                </c:pt>
                <c:pt idx="9">
                  <c:v>중식 음식점업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1.34058159378849700000</c:v>
                </c:pt>
                <c:pt idx="1">
                  <c:v>1.28291716022433600000</c:v>
                </c:pt>
                <c:pt idx="2">
                  <c:v>1.23858848205916840000</c:v>
                </c:pt>
                <c:pt idx="3">
                  <c:v>1.21646789881793480000</c:v>
                </c:pt>
                <c:pt idx="4">
                  <c:v>1.21358052991535370000</c:v>
                </c:pt>
                <c:pt idx="5">
                  <c:v>1.20773242163137410000</c:v>
                </c:pt>
                <c:pt idx="6">
                  <c:v>1.20408498410457290000</c:v>
                </c:pt>
                <c:pt idx="7">
                  <c:v>1.18751279675679000000</c:v>
                </c:pt>
                <c:pt idx="8">
                  <c:v>1.18061431288658070000</c:v>
                </c:pt>
                <c:pt idx="9">
                  <c:v>1.17657076976066090000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100.3184597300000000</c:v>
                </c:pt>
                <c:pt idx="1">
                  <c:v>100.9078180100000000</c:v>
                </c:pt>
                <c:pt idx="2">
                  <c:v>97.1588956900000000</c:v>
                </c:pt>
                <c:pt idx="3">
                  <c:v>99.9020553400000000</c:v>
                </c:pt>
                <c:pt idx="4">
                  <c:v>96.4124464300000000</c:v>
                </c:pt>
                <c:pt idx="5">
                  <c:v>94.7644838300000000</c:v>
                </c:pt>
                <c:pt idx="6">
                  <c:v>98.6825805100000000</c:v>
                </c:pt>
                <c:pt idx="7">
                  <c:v>96.7856554000000000</c:v>
                </c:pt>
                <c:pt idx="8">
                  <c:v>99.1516072700000000</c:v>
                </c:pt>
                <c:pt idx="9">
                  <c:v>95.1592326400000000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103.0657402700000000</c:v>
                </c:pt>
                <c:pt idx="1">
                  <c:v>99.1556819900000000</c:v>
                </c:pt>
                <c:pt idx="2">
                  <c:v>101.5220043100000000</c:v>
                </c:pt>
                <c:pt idx="3">
                  <c:v>97.2331446600000000</c:v>
                </c:pt>
                <c:pt idx="4">
                  <c:v>97.8871535700000000</c:v>
                </c:pt>
                <c:pt idx="5">
                  <c:v>99.0697161700000000</c:v>
                </c:pt>
                <c:pt idx="6">
                  <c:v>94.9358194900000000</c:v>
                </c:pt>
                <c:pt idx="7">
                  <c:v>95.7094446000000000</c:v>
                </c:pt>
                <c:pt idx="8">
                  <c:v>92.5165927300000000</c:v>
                </c:pt>
                <c:pt idx="9">
                  <c:v>95.6892673600000000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60.8145823600000000</c:v>
                </c:pt>
                <c:pt idx="1">
                  <c:v>8.5632431800000000</c:v>
                </c:pt>
                <c:pt idx="2">
                  <c:v>8.2378593700000000</c:v>
                </c:pt>
                <c:pt idx="3">
                  <c:v>8.7181719900000000</c:v>
                </c:pt>
                <c:pt idx="4">
                  <c:v>8.1575117600000000</c:v>
                </c:pt>
                <c:pt idx="5">
                  <c:v>8.3560123600000000</c:v>
                </c:pt>
                <c:pt idx="6">
                  <c:v>9.3805358300000000</c:v>
                </c:pt>
                <c:pt idx="7">
                  <c:v>8.1332255900000000</c:v>
                </c:pt>
                <c:pt idx="8">
                  <c:v>8.4073030500000000</c:v>
                </c:pt>
                <c:pt idx="9">
                  <c:v>8.2456427000000000</c:v>
                </c:pt>
                <c:pt idx="10">
                  <c:v>8.4582623900000000</c:v>
                </c:pt>
                <c:pt idx="11">
                  <c:v>8.2466950200000000</c:v>
                </c:pt>
                <c:pt idx="12">
                  <c:v>8.0703622800000000</c:v>
                </c:pt>
                <c:pt idx="13">
                  <c:v>7.7505149000000000</c:v>
                </c:pt>
                <c:pt idx="14">
                  <c:v>8.6302134800000000</c:v>
                </c:pt>
                <c:pt idx="15">
                  <c:v>8.6563213700000000</c:v>
                </c:pt>
                <c:pt idx="16">
                  <c:v>8.0328056700000000</c:v>
                </c:pt>
                <c:pt idx="17">
                  <c:v>8.5249367000000000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58.0213110900000000</c:v>
                </c:pt>
                <c:pt idx="1">
                  <c:v>8.6831170500000000</c:v>
                </c:pt>
                <c:pt idx="2">
                  <c:v>8.6518746600000000</c:v>
                </c:pt>
                <c:pt idx="3">
                  <c:v>8.0362601800000000</c:v>
                </c:pt>
                <c:pt idx="4">
                  <c:v>8.7688870200000000</c:v>
                </c:pt>
                <c:pt idx="5">
                  <c:v>8.4308684300000000</c:v>
                </c:pt>
                <c:pt idx="6">
                  <c:v>8.8864652400000000</c:v>
                </c:pt>
                <c:pt idx="7">
                  <c:v>7.9091907300000000</c:v>
                </c:pt>
                <c:pt idx="8">
                  <c:v>8.1418299800000000</c:v>
                </c:pt>
                <c:pt idx="9">
                  <c:v>8.1969667900000000</c:v>
                </c:pt>
                <c:pt idx="10">
                  <c:v>7.9896199300000000</c:v>
                </c:pt>
                <c:pt idx="11">
                  <c:v>8.9630998500000000</c:v>
                </c:pt>
                <c:pt idx="12">
                  <c:v>8.2389749600000000</c:v>
                </c:pt>
                <c:pt idx="13">
                  <c:v>8.1453754400000000</c:v>
                </c:pt>
                <c:pt idx="14">
                  <c:v>7.8444357900000000</c:v>
                </c:pt>
                <c:pt idx="15">
                  <c:v>8.2556819700000000</c:v>
                </c:pt>
                <c:pt idx="16">
                  <c:v>8.2519807900000000</c:v>
                </c:pt>
                <c:pt idx="17">
                  <c:v>8.6475601000000000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57.8847570400000000</c:v>
                </c:pt>
                <c:pt idx="1">
                  <c:v>8.3275066400000000</c:v>
                </c:pt>
                <c:pt idx="2">
                  <c:v>7.8974203200000000</c:v>
                </c:pt>
                <c:pt idx="3">
                  <c:v>7.9497632700000000</c:v>
                </c:pt>
                <c:pt idx="4">
                  <c:v>8.9574250300000000</c:v>
                </c:pt>
                <c:pt idx="5">
                  <c:v>7.7687513800000000</c:v>
                </c:pt>
                <c:pt idx="6">
                  <c:v>7.6997928600000000</c:v>
                </c:pt>
                <c:pt idx="7">
                  <c:v>8.1732459400000000</c:v>
                </c:pt>
                <c:pt idx="8">
                  <c:v>8.7132250200000000</c:v>
                </c:pt>
                <c:pt idx="9">
                  <c:v>9.0251962900000000</c:v>
                </c:pt>
                <c:pt idx="10">
                  <c:v>8.5712783000000000</c:v>
                </c:pt>
                <c:pt idx="11">
                  <c:v>8.3113188700000000</c:v>
                </c:pt>
                <c:pt idx="12">
                  <c:v>8.1272838700000000</c:v>
                </c:pt>
                <c:pt idx="13">
                  <c:v>7.8094264500000000</c:v>
                </c:pt>
                <c:pt idx="14">
                  <c:v>8.4059673300000000</c:v>
                </c:pt>
                <c:pt idx="15">
                  <c:v>7.8724841600000000</c:v>
                </c:pt>
                <c:pt idx="16">
                  <c:v>8.4600760000000000</c:v>
                </c:pt>
                <c:pt idx="17">
                  <c:v>8.7259812300000000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56.4779706800000000</c:v>
                </c:pt>
                <c:pt idx="1">
                  <c:v>8.3975724000000000</c:v>
                </c:pt>
                <c:pt idx="2">
                  <c:v>8.5003265500000000</c:v>
                </c:pt>
                <c:pt idx="3">
                  <c:v>7.5625760400000000</c:v>
                </c:pt>
                <c:pt idx="4">
                  <c:v>7.9898929600000000</c:v>
                </c:pt>
                <c:pt idx="5">
                  <c:v>7.6905698800000000</c:v>
                </c:pt>
                <c:pt idx="6">
                  <c:v>8.3913792600000000</c:v>
                </c:pt>
                <c:pt idx="7">
                  <c:v>8.0326138400000000</c:v>
                </c:pt>
                <c:pt idx="8">
                  <c:v>8.3619845200000000</c:v>
                </c:pt>
                <c:pt idx="9">
                  <c:v>8.9232879700000000</c:v>
                </c:pt>
                <c:pt idx="10">
                  <c:v>8.5684455600000000</c:v>
                </c:pt>
                <c:pt idx="11">
                  <c:v>8.7626224100000000</c:v>
                </c:pt>
                <c:pt idx="12">
                  <c:v>8.2063621100000000</c:v>
                </c:pt>
                <c:pt idx="13">
                  <c:v>7.9365039900000000</c:v>
                </c:pt>
                <c:pt idx="14">
                  <c:v>8.6497100400000000</c:v>
                </c:pt>
                <c:pt idx="15">
                  <c:v>8.0236090200000000</c:v>
                </c:pt>
                <c:pt idx="16">
                  <c:v>8.3134297400000000</c:v>
                </c:pt>
                <c:pt idx="17">
                  <c:v>8.3463430300000000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57.1377962100000000</c:v>
                </c:pt>
                <c:pt idx="1">
                  <c:v>7.9091457600000000</c:v>
                </c:pt>
                <c:pt idx="2">
                  <c:v>8.0576615900000000</c:v>
                </c:pt>
                <c:pt idx="3">
                  <c:v>8.2626276900000000</c:v>
                </c:pt>
                <c:pt idx="4">
                  <c:v>8.2692145500000000</c:v>
                </c:pt>
                <c:pt idx="5">
                  <c:v>7.3699097000000000</c:v>
                </c:pt>
                <c:pt idx="6">
                  <c:v>8.1984986200000000</c:v>
                </c:pt>
                <c:pt idx="7">
                  <c:v>8.6729004900000000</c:v>
                </c:pt>
                <c:pt idx="8">
                  <c:v>8.9337108100000000</c:v>
                </c:pt>
                <c:pt idx="9">
                  <c:v>8.8879424100000000</c:v>
                </c:pt>
                <c:pt idx="10">
                  <c:v>7.5916030800000000</c:v>
                </c:pt>
                <c:pt idx="11">
                  <c:v>7.7736373300000000</c:v>
                </c:pt>
                <c:pt idx="12">
                  <c:v>8.1857668400000000</c:v>
                </c:pt>
                <c:pt idx="13">
                  <c:v>8.4301727400000000</c:v>
                </c:pt>
                <c:pt idx="14">
                  <c:v>7.7442887800000000</c:v>
                </c:pt>
                <c:pt idx="15">
                  <c:v>7.8844019800000000</c:v>
                </c:pt>
                <c:pt idx="16">
                  <c:v>7.4264705600000000</c:v>
                </c:pt>
                <c:pt idx="17">
                  <c:v>7.5638508600000000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5238535332.0000</c:v>
                </c:pt>
                <c:pt idx="1">
                  <c:v>703404544.0000</c:v>
                </c:pt>
                <c:pt idx="2">
                  <c:v>776049616.0000</c:v>
                </c:pt>
                <c:pt idx="3">
                  <c:v>725057857.0000</c:v>
                </c:pt>
                <c:pt idx="4">
                  <c:v>749333483.0000</c:v>
                </c:pt>
                <c:pt idx="5">
                  <c:v>690507288.0000</c:v>
                </c:pt>
                <c:pt idx="6">
                  <c:v>738967858.0000</c:v>
                </c:pt>
                <c:pt idx="7">
                  <c:v>769258112.0000</c:v>
                </c:pt>
                <c:pt idx="8">
                  <c:v>710937972.0000</c:v>
                </c:pt>
                <c:pt idx="9">
                  <c:v>798776369.0000</c:v>
                </c:pt>
                <c:pt idx="10">
                  <c:v>713409428.0000</c:v>
                </c:pt>
                <c:pt idx="11">
                  <c:v>692876750.0000</c:v>
                </c:pt>
                <c:pt idx="12">
                  <c:v>747452478.0000</c:v>
                </c:pt>
                <c:pt idx="13">
                  <c:v>711666620.0000</c:v>
                </c:pt>
                <c:pt idx="14">
                  <c:v>676252589.0000</c:v>
                </c:pt>
                <c:pt idx="15">
                  <c:v>729646313.0000</c:v>
                </c:pt>
                <c:pt idx="16">
                  <c:v>733618057.0000</c:v>
                </c:pt>
                <c:pt idx="17">
                  <c:v>823569334.0000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4974863472.0000</c:v>
                </c:pt>
                <c:pt idx="1">
                  <c:v>814889651.0000</c:v>
                </c:pt>
                <c:pt idx="2">
                  <c:v>785214572.0000</c:v>
                </c:pt>
                <c:pt idx="3">
                  <c:v>732158239.0000</c:v>
                </c:pt>
                <c:pt idx="4">
                  <c:v>765215791.0000</c:v>
                </c:pt>
                <c:pt idx="5">
                  <c:v>688939884.0000</c:v>
                </c:pt>
                <c:pt idx="6">
                  <c:v>739826474.0000</c:v>
                </c:pt>
                <c:pt idx="7">
                  <c:v>822869647.0000</c:v>
                </c:pt>
                <c:pt idx="8">
                  <c:v>786144854.0000</c:v>
                </c:pt>
                <c:pt idx="9">
                  <c:v>660760955.0000</c:v>
                </c:pt>
                <c:pt idx="10">
                  <c:v>694286165.0000</c:v>
                </c:pt>
                <c:pt idx="11">
                  <c:v>674703973.0000</c:v>
                </c:pt>
                <c:pt idx="12">
                  <c:v>697143268.0000</c:v>
                </c:pt>
                <c:pt idx="13">
                  <c:v>735558709.0000</c:v>
                </c:pt>
                <c:pt idx="14">
                  <c:v>685510752.0000</c:v>
                </c:pt>
                <c:pt idx="15">
                  <c:v>763972401.0000</c:v>
                </c:pt>
                <c:pt idx="16">
                  <c:v>715578994.0000</c:v>
                </c:pt>
                <c:pt idx="17">
                  <c:v>855592199.0000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5539335944.0000</c:v>
                </c:pt>
                <c:pt idx="1">
                  <c:v>820877355.0000</c:v>
                </c:pt>
                <c:pt idx="2">
                  <c:v>762254142.0000</c:v>
                </c:pt>
                <c:pt idx="3">
                  <c:v>798788389.0000</c:v>
                </c:pt>
                <c:pt idx="4">
                  <c:v>771158480.0000</c:v>
                </c:pt>
                <c:pt idx="5">
                  <c:v>761708612.0000</c:v>
                </c:pt>
                <c:pt idx="6">
                  <c:v>778710071.0000</c:v>
                </c:pt>
                <c:pt idx="7">
                  <c:v>799477090.0000</c:v>
                </c:pt>
                <c:pt idx="8">
                  <c:v>774384873.0000</c:v>
                </c:pt>
                <c:pt idx="9">
                  <c:v>751965750.0000</c:v>
                </c:pt>
                <c:pt idx="10">
                  <c:v>820664123.0000</c:v>
                </c:pt>
                <c:pt idx="11">
                  <c:v>818312874.0000</c:v>
                </c:pt>
                <c:pt idx="12">
                  <c:v>781706698.0000</c:v>
                </c:pt>
                <c:pt idx="13">
                  <c:v>757490676.0000</c:v>
                </c:pt>
                <c:pt idx="14">
                  <c:v>866474470.0000</c:v>
                </c:pt>
                <c:pt idx="15">
                  <c:v>851722635.0000</c:v>
                </c:pt>
                <c:pt idx="16">
                  <c:v>784741443.0000</c:v>
                </c:pt>
                <c:pt idx="17">
                  <c:v>806736375.0000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5698963258.0000</c:v>
                </c:pt>
                <c:pt idx="1">
                  <c:v>804325424.0000</c:v>
                </c:pt>
                <c:pt idx="2">
                  <c:v>871692815.0000</c:v>
                </c:pt>
                <c:pt idx="3">
                  <c:v>782773395.0000</c:v>
                </c:pt>
                <c:pt idx="4">
                  <c:v>841952941.0000</c:v>
                </c:pt>
                <c:pt idx="5">
                  <c:v>800074692.0000</c:v>
                </c:pt>
                <c:pt idx="6">
                  <c:v>775794674.0000</c:v>
                </c:pt>
                <c:pt idx="7">
                  <c:v>813428747.0000</c:v>
                </c:pt>
                <c:pt idx="8">
                  <c:v>837990950.0000</c:v>
                </c:pt>
                <c:pt idx="9">
                  <c:v>789643304.0000</c:v>
                </c:pt>
                <c:pt idx="10">
                  <c:v>764040317.0000</c:v>
                </c:pt>
                <c:pt idx="11">
                  <c:v>879366171.0000</c:v>
                </c:pt>
                <c:pt idx="12">
                  <c:v>753483438.0000</c:v>
                </c:pt>
                <c:pt idx="13">
                  <c:v>834907158.0000</c:v>
                </c:pt>
                <c:pt idx="14">
                  <c:v>721826415.0000</c:v>
                </c:pt>
                <c:pt idx="15">
                  <c:v>765823786.0000</c:v>
                </c:pt>
                <c:pt idx="16">
                  <c:v>770373513.0000</c:v>
                </c:pt>
                <c:pt idx="17">
                  <c:v>855379002.0000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5713779621.0000</c:v>
                </c:pt>
                <c:pt idx="1">
                  <c:v>790914576.0000</c:v>
                </c:pt>
                <c:pt idx="2">
                  <c:v>805766159.0000</c:v>
                </c:pt>
                <c:pt idx="3">
                  <c:v>826262769.0000</c:v>
                </c:pt>
                <c:pt idx="4">
                  <c:v>826921455.0000</c:v>
                </c:pt>
                <c:pt idx="5">
                  <c:v>736990970.0000</c:v>
                </c:pt>
                <c:pt idx="6">
                  <c:v>819849862.0000</c:v>
                </c:pt>
                <c:pt idx="7">
                  <c:v>867290049.0000</c:v>
                </c:pt>
                <c:pt idx="8">
                  <c:v>893371081.0000</c:v>
                </c:pt>
                <c:pt idx="9">
                  <c:v>888794241.0000</c:v>
                </c:pt>
                <c:pt idx="10">
                  <c:v>759160308.0000</c:v>
                </c:pt>
                <c:pt idx="11">
                  <c:v>777363733.0000</c:v>
                </c:pt>
                <c:pt idx="12">
                  <c:v>818576684.0000</c:v>
                </c:pt>
                <c:pt idx="13">
                  <c:v>843017274.0000</c:v>
                </c:pt>
                <c:pt idx="14">
                  <c:v>774428878.0000</c:v>
                </c:pt>
                <c:pt idx="15">
                  <c:v>788440198.0000</c:v>
                </c:pt>
                <c:pt idx="16">
                  <c:v>742647056.0000</c:v>
                </c:pt>
                <c:pt idx="17">
                  <c:v>756385086.0000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51.2303133400000000</c:v>
                </c:pt>
                <c:pt idx="1">
                  <c:v>50.6487213700000000</c:v>
                </c:pt>
                <c:pt idx="2">
                  <c:v>49.9873346300000000</c:v>
                </c:pt>
                <c:pt idx="3">
                  <c:v>48.7123036100000000</c:v>
                </c:pt>
                <c:pt idx="4">
                  <c:v>48.2863504800000000</c:v>
                </c:pt>
                <c:pt idx="5">
                  <c:v>49.7283301600000000</c:v>
                </c:pt>
                <c:pt idx="6">
                  <c:v>48.0331335300000000</c:v>
                </c:pt>
                <c:pt idx="7">
                  <c:v>49.0564407400000000</c:v>
                </c:pt>
                <c:pt idx="8">
                  <c:v>48.8936239700000000</c:v>
                </c:pt>
                <c:pt idx="9">
                  <c:v>47.5996770700000000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85.1081158600000000</c:v>
                </c:pt>
                <c:pt idx="1">
                  <c:v>80.4968883800000000</c:v>
                </c:pt>
                <c:pt idx="2">
                  <c:v>76.7793854200000000</c:v>
                </c:pt>
                <c:pt idx="3">
                  <c:v>76.7550962100000000</c:v>
                </c:pt>
                <c:pt idx="4">
                  <c:v>77.3818622400000000</c:v>
                </c:pt>
                <c:pt idx="5">
                  <c:v>80.1166065100000000</c:v>
                </c:pt>
                <c:pt idx="6">
                  <c:v>78.3821600200000000</c:v>
                </c:pt>
                <c:pt idx="7">
                  <c:v>77.1153924200000000</c:v>
                </c:pt>
                <c:pt idx="8">
                  <c:v>79.7731986900000000</c:v>
                </c:pt>
                <c:pt idx="9">
                  <c:v>77.0077138500000000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67.0457708000000000</c:v>
                </c:pt>
                <c:pt idx="1">
                  <c:v>68.9178902500000000</c:v>
                </c:pt>
                <c:pt idx="2">
                  <c:v>71.9141799500000000</c:v>
                </c:pt>
                <c:pt idx="3">
                  <c:v>71.6678001800000000</c:v>
                </c:pt>
                <c:pt idx="4">
                  <c:v>68.6313872800000000</c:v>
                </c:pt>
                <c:pt idx="5">
                  <c:v>63.9892633300000000</c:v>
                </c:pt>
                <c:pt idx="6">
                  <c:v>67.2031064500000000</c:v>
                </c:pt>
                <c:pt idx="7">
                  <c:v>66.3232668400000000</c:v>
                </c:pt>
                <c:pt idx="8">
                  <c:v>63.0013773400000000</c:v>
                </c:pt>
                <c:pt idx="9">
                  <c:v>66.2411090800000000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301.9947000000000000</c:v>
                </c:pt>
                <c:pt idx="1">
                  <c:v>301.8599000000000000</c:v>
                </c:pt>
                <c:pt idx="2">
                  <c:v>298.3037000000000000</c:v>
                </c:pt>
                <c:pt idx="3">
                  <c:v>302.4141000000000000</c:v>
                </c:pt>
                <c:pt idx="4">
                  <c:v>300.8607000000000000</c:v>
                </c:pt>
                <c:pt idx="5">
                  <c:v>299.1702000000000000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170565.193548387097</c:v>
                </c:pt>
                <c:pt idx="1">
                  <c:v>25944.258064516129</c:v>
                </c:pt>
                <c:pt idx="2">
                  <c:v>24456.645161290323</c:v>
                </c:pt>
                <c:pt idx="3">
                  <c:v>23391.064516129032</c:v>
                </c:pt>
                <c:pt idx="4">
                  <c:v>23440.387096774194</c:v>
                </c:pt>
                <c:pt idx="5">
                  <c:v>24828.387096774194</c:v>
                </c:pt>
                <c:pt idx="6">
                  <c:v>27172.870967741935</c:v>
                </c:pt>
                <c:pt idx="7">
                  <c:v>23314.258064516129</c:v>
                </c:pt>
                <c:pt idx="8">
                  <c:v>25486.129032258065</c:v>
                </c:pt>
                <c:pt idx="9">
                  <c:v>23523.419354838710</c:v>
                </c:pt>
                <c:pt idx="10">
                  <c:v>24453.903225806452</c:v>
                </c:pt>
                <c:pt idx="11">
                  <c:v>27156.967741935484</c:v>
                </c:pt>
                <c:pt idx="12">
                  <c:v>22724.677419354839</c:v>
                </c:pt>
                <c:pt idx="13">
                  <c:v>22934.096774193548</c:v>
                </c:pt>
                <c:pt idx="14">
                  <c:v>22890.903225806452</c:v>
                </c:pt>
                <c:pt idx="15">
                  <c:v>22813.903225806452</c:v>
                </c:pt>
                <c:pt idx="16">
                  <c:v>22492.451612903226</c:v>
                </c:pt>
                <c:pt idx="17">
                  <c:v>24540.580645161290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19.4848000000000000</c:v>
                </c:pt>
                <c:pt idx="1">
                  <c:v>33.5829000000000000</c:v>
                </c:pt>
                <c:pt idx="2">
                  <c:v>37.4942000000000000</c:v>
                </c:pt>
                <c:pt idx="3">
                  <c:v>47.7241000000000000</c:v>
                </c:pt>
                <c:pt idx="4">
                  <c:v>63.7682000000000000</c:v>
                </c:pt>
                <c:pt idx="5">
                  <c:v>77.4591000000000000</c:v>
                </c:pt>
                <c:pt idx="6">
                  <c:v>89.8232000000000000</c:v>
                </c:pt>
                <c:pt idx="7">
                  <c:v>68.2614000000000000</c:v>
                </c:pt>
                <c:pt idx="8">
                  <c:v>77.6792000000000000</c:v>
                </c:pt>
                <c:pt idx="9">
                  <c:v>66.8791000000000000</c:v>
                </c:pt>
                <c:pt idx="10">
                  <c:v>68.5397000000000000</c:v>
                </c:pt>
                <c:pt idx="11">
                  <c:v>56.2899000000000000</c:v>
                </c:pt>
                <c:pt idx="12">
                  <c:v>41.4189000000000000</c:v>
                </c:pt>
                <c:pt idx="13">
                  <c:v>85.9788000000000000</c:v>
                </c:pt>
                <c:pt idx="14">
                  <c:v>95.7294000000000000</c:v>
                </c:pt>
                <c:pt idx="15">
                  <c:v>13.9686000000000000</c:v>
                </c:pt>
                <c:pt idx="16">
                  <c:v>67.5509000000000000</c:v>
                </c:pt>
                <c:pt idx="17">
                  <c:v>30.2387000000000000</c:v>
                </c:pt>
                <c:pt idx="18">
                  <c:v>84.1892000000000000</c:v>
                </c:pt>
                <c:pt idx="19">
                  <c:v>17.3469000000000000</c:v>
                </c:pt>
                <c:pt idx="20">
                  <c:v>92.9048000000000000</c:v>
                </c:pt>
                <c:pt idx="21">
                  <c:v>32.0788000000000000</c:v>
                </c:pt>
                <c:pt idx="22">
                  <c:v>16.7101000000000000</c:v>
                </c:pt>
                <c:pt idx="23">
                  <c:v>72.8048000000000000</c:v>
                </c:pt>
                <c:pt idx="24">
                  <c:v>35.0002000000000000</c:v>
                </c:pt>
                <c:pt idx="25">
                  <c:v>18.6067000000000000</c:v>
                </c:pt>
                <c:pt idx="26">
                  <c:v>66.8172000000000000</c:v>
                </c:pt>
                <c:pt idx="27">
                  <c:v>86.4875000000000000</c:v>
                </c:pt>
                <c:pt idx="28">
                  <c:v>99.2839000000000000</c:v>
                </c:pt>
                <c:pt idx="29">
                  <c:v>86.8409000000000000</c:v>
                </c:pt>
                <c:pt idx="30">
                  <c:v>53.6612000000000000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660086A-CC98-4C97-8C36-15E216515B3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3FC9A06-4419-49FB-8BE5-A0CB14157D8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867.8442000000000000</c:v>
                </c:pt>
                <c:pt idx="1">
                  <c:v>936.7591000000000000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DC9DF3D-0AFC-4BF9-AEC4-BCB98A25717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DF6186B-2F9E-4474-A088-581544B3000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2BCDA2B-611A-42E4-B1B0-8CDAB490CB0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448.6444000000000000</c:v>
                </c:pt>
                <c:pt idx="1">
                  <c:v>726.5188000000000000</c:v>
                </c:pt>
                <c:pt idx="2">
                  <c:v>629.4401000000000000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B3A946A-C47B-49C7-BF26-C6A511F2CBC7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0BA2501-56CA-4849-B160-41D640F35B5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1716.8080000000000000</c:v>
                </c:pt>
                <c:pt idx="1">
                  <c:v>87.7953000000000000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9D0CEBAB-958C-420D-A9DC-4FFF1D5B0D8A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A5202247-DA8C-496D-81BD-5C4100BAF96D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77CD0208-2EF7-4859-BF4A-084F082BFFA2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71B06A74-75B7-4B8C-9762-EC28C918D9CF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8678442</c:v>
                </c:pt>
                <c:pt idx="1">
                  <c:v>9367591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B604E-4860-1308-16B8-3F29162CD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3CD064-D2F7-3207-4465-1822FF682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77ACC-1D13-F096-570F-DD2342180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CF605-6A7F-3F57-295E-044856C47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22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chart" Target="../charts/char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chart" Target="../charts/chart1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chart" Target="../charts/chart15.xml"/><Relationship Id="rId6" Type="http://schemas.openxmlformats.org/officeDocument/2006/relationships/chart" Target="../charts/chart16.xml"/><Relationship Id="rId7" Type="http://schemas.openxmlformats.org/officeDocument/2006/relationships/chart" Target="../charts/chart17.xml"/><Relationship Id="rId8" Type="http://schemas.openxmlformats.org/officeDocument/2006/relationships/chart" Target="../charts/chart18.xml"/><Relationship Id="rId9" Type="http://schemas.openxmlformats.org/officeDocument/2006/relationships/chart" Target="../charts/chart1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20.xml"/><Relationship Id="rId4" Type="http://schemas.openxmlformats.org/officeDocument/2006/relationships/chart" Target="../charts/chart21.xml"/><Relationship Id="rId5" Type="http://schemas.openxmlformats.org/officeDocument/2006/relationships/image" Target="../media/image1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chart" Target="../charts/chart2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chart" Target="../charts/chart2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chart" Target="../charts/chart2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chart" Target="../charts/chart25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svg"/><Relationship Id="rId8" Type="http://schemas.openxmlformats.org/officeDocument/2006/relationships/image" Target="../media/image10.png"/><Relationship Id="rId9" Type="http://schemas.openxmlformats.org/officeDocument/2006/relationships/image" Target="../media/image11.sv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Relationship Id="rId9" Type="http://schemas.openxmlformats.org/officeDocument/2006/relationships/chart" Target="../charts/chart7.xml"/><Relationship Id="rId10" Type="http://schemas.openxmlformats.org/officeDocument/2006/relationships/chart" Target="../charts/char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chart" Target="../charts/chart9.xml"/><Relationship Id="rId5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chart" Target="../charts/chart10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4,486,444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12.4%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6,294,401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5.4%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7,265,188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15.5%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90.3%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17,168,080명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13.2%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19.5% ▼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(202,764,115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0.1% ▲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111,079원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1.0%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1월31일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36845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20,338,420,000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(1,773,314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세탁업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17,729,320,000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(2,101,023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일반 화물자동차 운송업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13,406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(1,415,696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20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sz="20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자동차 전문 수리업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20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액체 연료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5,007억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(25.0%)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3,334억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(16.6%)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3,347억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1,671억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(8.3%)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0시-6시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자동차 전문 수리업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통신 판매업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045190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ABCA9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A1C1DE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EFDA9C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968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B092C5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당구장 운영업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호텔업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가정용 액체 연료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자동차 전문 수리업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기타 통신 판매업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세탁업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여관업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0시-6시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직물제품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서적/신문 및 잡지류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567999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ABCA9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A1C1DE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EFDA9C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968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B092C5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가정용 세탁업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기타 비알코올 음료점업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여관업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가정용 직물제품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서적/신문 및 잡지류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9,949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9,964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9,753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5,027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(50,525,012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6,966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(71,423,040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8,053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(80,816,063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23EAA-D140-A143-50F6-5E25079B8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F0FA05B4-34AC-3C09-839E-6DA3C049160A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E0F8339D-DF52-4153-F176-9C9D197D6A94}"/>
              </a:ext>
            </a:extLst>
          </p:cNvPr>
          <p:cNvSpPr txBox="1"/>
          <p:nvPr/>
        </p:nvSpPr>
        <p:spPr>
          <a:xfrm>
            <a:off x="1506678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FC7D0B7-0E66-DD36-9FED-435EF04A0EF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6B01904-5137-5EEE-755B-32784BBE560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0D08521-8714-17C6-4785-A85FA9E3AC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737089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0E05B6D0-DC2A-E2A9-1462-7E3215F0707A}"/>
              </a:ext>
            </a:extLst>
          </p:cNvPr>
          <p:cNvSpPr txBox="1"/>
          <p:nvPr/>
        </p:nvSpPr>
        <p:spPr>
          <a:xfrm>
            <a:off x="949357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3113575A-8390-32DF-4248-8B24D4590F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4938245" y="1463448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78285912-9FAD-5B1E-7CA8-534173CF1FFC}"/>
              </a:ext>
            </a:extLst>
          </p:cNvPr>
          <p:cNvSpPr txBox="1"/>
          <p:nvPr/>
        </p:nvSpPr>
        <p:spPr>
          <a:xfrm>
            <a:off x="5122166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1CCD7E7D-6FC9-23F7-629B-2E430CE7A820}"/>
              </a:ext>
            </a:extLst>
          </p:cNvPr>
          <p:cNvSpPr txBox="1"/>
          <p:nvPr/>
        </p:nvSpPr>
        <p:spPr>
          <a:xfrm>
            <a:off x="737089" y="47600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2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(1.1%)</a:t>
            </a:r>
            <a:endParaRPr lang="en-US" sz="20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913760F8-7BA4-A2FC-C11D-FFD4C75A5132}"/>
              </a:ext>
            </a:extLst>
          </p:cNvPr>
          <p:cNvSpPr txBox="1"/>
          <p:nvPr/>
        </p:nvSpPr>
        <p:spPr>
          <a:xfrm>
            <a:off x="746390" y="51905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택시 운송업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(1.1%)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EB1FC4D2-478A-85EF-0EC2-713D05146A6B}"/>
              </a:ext>
            </a:extLst>
          </p:cNvPr>
          <p:cNvSpPr txBox="1"/>
          <p:nvPr/>
        </p:nvSpPr>
        <p:spPr>
          <a:xfrm>
            <a:off x="749790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악기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(1.1%)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B804412-5A29-BC6B-3F34-1948C102789B}"/>
              </a:ext>
            </a:extLst>
          </p:cNvPr>
          <p:cNvSpPr txBox="1"/>
          <p:nvPr/>
        </p:nvSpPr>
        <p:spPr>
          <a:xfrm>
            <a:off x="4938245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EC12365-016D-6496-018B-05E851E51CB8}"/>
              </a:ext>
            </a:extLst>
          </p:cNvPr>
          <p:cNvSpPr txBox="1"/>
          <p:nvPr/>
        </p:nvSpPr>
        <p:spPr>
          <a:xfrm>
            <a:off x="4947545" y="51682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C1861CF-D5F5-4861-6B34-0D4161C0DB10}"/>
              </a:ext>
            </a:extLst>
          </p:cNvPr>
          <p:cNvSpPr txBox="1"/>
          <p:nvPr/>
        </p:nvSpPr>
        <p:spPr>
          <a:xfrm>
            <a:off x="4950945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(1.0%)</a:t>
            </a:r>
          </a:p>
        </p:txBody>
      </p:sp>
      <p:sp>
        <p:nvSpPr>
          <p:cNvPr id="16" name="Text 33">
            <a:extLst>
              <a:ext uri="{FF2B5EF4-FFF2-40B4-BE49-F238E27FC236}">
                <a16:creationId xmlns:a16="http://schemas.microsoft.com/office/drawing/2014/main" id="{E9E10B55-318A-BE7B-9253-15AB38209260}"/>
              </a:ext>
            </a:extLst>
          </p:cNvPr>
          <p:cNvSpPr txBox="1"/>
          <p:nvPr/>
        </p:nvSpPr>
        <p:spPr>
          <a:xfrm>
            <a:off x="5673897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19,437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29952F4-3FB2-903E-9295-B88AB3A15181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E0942573-CBCA-D96D-51C2-AA410E7A40F8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34AE947E-50A1-0DDB-4704-2FFDCE5329F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72F8876-A390-F68B-52BE-E47544AA9A42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32C3B630-DE83-4B36-72BB-9C3ACB25BC13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9E414BFE-3B0C-97F1-818D-E9F3D46E2469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FF5BB946-6760-4C45-459F-955461ABA649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9,885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25D529E-3135-1963-E219-A2B869D92C1B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92B47261-3695-3E77-9F30-B4804274B24A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9,932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8115D0D4-EEA6-C0F1-BD7F-7D542CE61449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B906577-0347-EEB6-65CB-F2967C9AB22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B861881A-6158-1141-45EE-B31A3BAAB55E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0E59BC68-5C1F-11A9-BC53-E82F6755BEA7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D813453D-A300-47CA-A652-27D0EBDF1DE2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A5988AA8-22AF-59F4-3614-99A580C0552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A897883A-2649-071B-6C45-510921304E84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196,641,100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DC8CEE8B-3538-379D-51F8-5F62D6C66212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F5E0B4AF-686F-7114-FE19-902F9BB438A9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6,123,015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13F02F2-678B-09A8-17C3-F578D056242B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60" name="Picture 59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191" y="1714574"/>
            <a:ext cx="3953170" cy="2795817"/>
          </a:xfrm>
          <a:prstGeom prst="rect">
            <a:avLst/>
          </a:prstGeom>
        </p:spPr>
      </p:pic>
      <p:pic>
        <p:nvPicPr>
          <p:cNvPr id="61" name="Picture 60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07" y="1714574"/>
            <a:ext cx="3953170" cy="27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3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11.0%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(170,565명)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0.1% ▲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17,020,099명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16,254,746명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4.5%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6.0%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19,978억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20,018억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0.3% ▲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568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5711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522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568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575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4934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151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5969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077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11.0%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5898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115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6933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041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49343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1514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59695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50대 여성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0773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58982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1152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69333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170,565명)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0412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49343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1514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59695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0773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58982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1153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69333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0412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863181"/>
              </p:ext>
            </p:extLst>
          </p:nvPr>
        </p:nvGraphicFramePr>
        <p:xfrm>
          <a:off x="5184676" y="125045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598381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70112" y="4110602"/>
            <a:ext cx="4324900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86925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94396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93146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12.6%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70114" y="4844616"/>
            <a:ext cx="4324898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89315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94397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93145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9.6%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791200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 29일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 16일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0.8%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76710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582,130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9102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8412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608,803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62752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77.6%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505,446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5815</TotalTime>
  <Words>1900</Words>
  <Application>Microsoft Office PowerPoint</Application>
  <PresentationFormat>와이드스크린</PresentationFormat>
  <Paragraphs>400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1192</cp:revision>
  <dcterms:created xsi:type="dcterms:W3CDTF">2025-10-15T03:48:02Z</dcterms:created>
  <dcterms:modified xsi:type="dcterms:W3CDTF">2025-10-27T08:09:23Z</dcterms:modified>
</cp:coreProperties>
</file>