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media/image10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0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05" r:id="rId17"/>
    <p:sldId id="320" r:id="rId18"/>
    <p:sldId id="327" r:id="rId19"/>
    <p:sldId id="336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83C"/>
    <a:srgbClr val="51545A"/>
    <a:srgbClr val="1F4E79"/>
    <a:srgbClr val="E74C3C"/>
    <a:srgbClr val="43682B"/>
    <a:srgbClr val="FFC000"/>
    <a:srgbClr val="255E91"/>
    <a:srgbClr val="5B9BD5"/>
    <a:srgbClr val="70AD47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321" autoAdjust="0"/>
  </p:normalViewPr>
  <p:slideViewPr>
    <p:cSldViewPr snapToGrid="0" snapToObjects="1">
      <p:cViewPr varScale="1">
        <p:scale>
          <a:sx n="72" d="100"/>
          <a:sy n="72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9.xlsx"/></Relationships>
</file>

<file path=ppt/charts/_rels/chart11.xml.rels><?xml version='1.0' encoding='UTF-8' standalone='yes'?>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0.xlsx"/></Relationships>
</file>

<file path=ppt/charts/_rels/chart12.xml.rels><?xml version='1.0' encoding='UTF-8' standalone='yes'?>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1.xlsx"/></Relationships>
</file>

<file path=ppt/charts/_rels/chart13.xml.rels><?xml version='1.0' encoding='UTF-8' standalone='yes'?>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2.xlsx"/></Relationships>
</file>

<file path=ppt/charts/_rels/chart14.xml.rels><?xml version='1.0' encoding='UTF-8' standalone='yes'?>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3.xlsx"/></Relationships>
</file>

<file path=ppt/charts/_rels/chart15.xml.rels><?xml version='1.0' encoding='UTF-8' standalone='yes'?>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4.xlsx"/></Relationships>
</file>

<file path=ppt/charts/_rels/chart16.xml.rels><?xml version='1.0' encoding='UTF-8' standalone='yes'?>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Worksheet15.xlsx"/></Relationships>
</file>

<file path=ppt/charts/_rels/chart17.xml.rels><?xml version='1.0' encoding='UTF-8' standalone='yes'?>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6.xlsx"/></Relationships>
</file>

<file path=ppt/charts/_rels/chart18.xml.rels><?xml version='1.0' encoding='UTF-8' standalone='yes'?>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17.xlsx"/></Relationships>
</file>

<file path=ppt/charts/_rels/chart19.xml.rels><?xml version='1.0' encoding='UTF-8' standalone='yes'?>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18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20.xml.rels><?xml version='1.0' encoding='UTF-8' standalone='yes'?>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Worksheet19.xlsx"/></Relationships>
</file>

<file path=ppt/charts/_rels/chart21.xml.rels><?xml version='1.0' encoding='UTF-8' standalone='yes'?>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20.xlsx"/></Relationships>
</file>

<file path=ppt/charts/_rels/chart22.xml.rels><?xml version='1.0' encoding='UTF-8' standalone='yes'?>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Worksheet21.xlsx"/></Relationships>
</file>

<file path=ppt/charts/_rels/chart23.xml.rels><?xml version='1.0' encoding='UTF-8' standalone='yes'?>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Worksheet22.xlsx"/></Relationships>
</file>

<file path=ppt/charts/_rels/chart24.xml.rels><?xml version='1.0' encoding='UTF-8' standalone='yes'?>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package" Target="../embeddings/Microsoft_Excel_Worksheet23.xlsx"/></Relationships>
</file>

<file path=ppt/charts/_rels/chart25.xml.rels><?xml version='1.0' encoding='UTF-8' standalone='yes'?>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package" Target="../embeddings/Microsoft_Excel_Worksheet24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1702.0099000000000000</c:v>
                </c:pt>
                <c:pt idx="1">
                  <c:v>1625.4746000000000000</c:v>
                </c:pt>
                <c:pt idx="2">
                  <c:v>1804.6033000000000000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-4.50</c:v>
                </c:pt>
                <c:pt idx="2">
                  <c:v>11.02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3019947</c:v>
                </c:pt>
                <c:pt idx="1">
                  <c:v>3018599</c:v>
                </c:pt>
                <c:pt idx="2">
                  <c:v>2983037</c:v>
                </c:pt>
                <c:pt idx="3">
                  <c:v>3024141</c:v>
                </c:pt>
                <c:pt idx="4">
                  <c:v>3008607</c:v>
                </c:pt>
                <c:pt idx="5">
                  <c:v>2991702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8.99</c:v>
                </c:pt>
                <c:pt idx="1">
                  <c:v>11.83</c:v>
                </c:pt>
                <c:pt idx="2">
                  <c:v>10.99</c:v>
                </c:pt>
                <c:pt idx="3">
                  <c:v>10.15</c:v>
                </c:pt>
                <c:pt idx="4">
                  <c:v>13.18</c:v>
                </c:pt>
                <c:pt idx="5">
                  <c:v>11.08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19.4848000000000000</c:v>
                </c:pt>
                <c:pt idx="1">
                  <c:v>33.5829000000000000</c:v>
                </c:pt>
                <c:pt idx="2">
                  <c:v>37.4942000000000000</c:v>
                </c:pt>
                <c:pt idx="3">
                  <c:v>47.7241000000000000</c:v>
                </c:pt>
                <c:pt idx="4">
                  <c:v>63.7682000000000000</c:v>
                </c:pt>
                <c:pt idx="5">
                  <c:v>77.4591000000000000</c:v>
                </c:pt>
                <c:pt idx="6">
                  <c:v>89.8232000000000000</c:v>
                </c:pt>
                <c:pt idx="7">
                  <c:v>68.2614000000000000</c:v>
                </c:pt>
                <c:pt idx="8">
                  <c:v>77.6792000000000000</c:v>
                </c:pt>
                <c:pt idx="9">
                  <c:v>66.8791000000000000</c:v>
                </c:pt>
                <c:pt idx="10">
                  <c:v>68.5397000000000000</c:v>
                </c:pt>
                <c:pt idx="11">
                  <c:v>56.2899000000000000</c:v>
                </c:pt>
                <c:pt idx="12">
                  <c:v>41.4189000000000000</c:v>
                </c:pt>
                <c:pt idx="13">
                  <c:v>85.9788000000000000</c:v>
                </c:pt>
                <c:pt idx="14">
                  <c:v>95.7294000000000000</c:v>
                </c:pt>
                <c:pt idx="15">
                  <c:v>13.9686000000000000</c:v>
                </c:pt>
                <c:pt idx="16">
                  <c:v>67.5509000000000000</c:v>
                </c:pt>
                <c:pt idx="17">
                  <c:v>30.2387000000000000</c:v>
                </c:pt>
                <c:pt idx="18">
                  <c:v>84.1892000000000000</c:v>
                </c:pt>
                <c:pt idx="19">
                  <c:v>17.3469000000000000</c:v>
                </c:pt>
                <c:pt idx="20">
                  <c:v>92.9048000000000000</c:v>
                </c:pt>
                <c:pt idx="21">
                  <c:v>32.0788000000000000</c:v>
                </c:pt>
                <c:pt idx="22">
                  <c:v>16.7101000000000000</c:v>
                </c:pt>
                <c:pt idx="23">
                  <c:v>72.8048000000000000</c:v>
                </c:pt>
                <c:pt idx="24">
                  <c:v>35.0002000000000000</c:v>
                </c:pt>
                <c:pt idx="25">
                  <c:v>18.6067000000000000</c:v>
                </c:pt>
                <c:pt idx="26">
                  <c:v>66.8172000000000000</c:v>
                </c:pt>
                <c:pt idx="27">
                  <c:v>86.4875000000000000</c:v>
                </c:pt>
                <c:pt idx="28">
                  <c:v>99.2839000000000000</c:v>
                </c:pt>
                <c:pt idx="29">
                  <c:v>86.8409000000000000</c:v>
                </c:pt>
                <c:pt idx="30">
                  <c:v>53.6612000000000000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17.6872695652173913</c:v>
                </c:pt>
                <c:pt idx="1">
                  <c:v>2.6926217391304348</c:v>
                </c:pt>
                <c:pt idx="2">
                  <c:v>2.5638913043478261</c:v>
                </c:pt>
                <c:pt idx="3">
                  <c:v>2.5116913043478261</c:v>
                </c:pt>
                <c:pt idx="4">
                  <c:v>2.3737478260869565</c:v>
                </c:pt>
                <c:pt idx="5">
                  <c:v>2.5271608695652174</c:v>
                </c:pt>
                <c:pt idx="6">
                  <c:v>2.9143304347826087</c:v>
                </c:pt>
                <c:pt idx="7">
                  <c:v>2.4908130434782609</c:v>
                </c:pt>
                <c:pt idx="8">
                  <c:v>2.5923739130434783</c:v>
                </c:pt>
                <c:pt idx="9">
                  <c:v>2.4182130434782609</c:v>
                </c:pt>
                <c:pt idx="10">
                  <c:v>2.4763652173913043</c:v>
                </c:pt>
                <c:pt idx="11">
                  <c:v>2.8659260869565217</c:v>
                </c:pt>
                <c:pt idx="12">
                  <c:v>2.4467478260869565</c:v>
                </c:pt>
                <c:pt idx="13">
                  <c:v>2.4531260869565217</c:v>
                </c:pt>
                <c:pt idx="14">
                  <c:v>2.4207478260869565</c:v>
                </c:pt>
                <c:pt idx="15">
                  <c:v>2.4609695652173913</c:v>
                </c:pt>
                <c:pt idx="16">
                  <c:v>2.3738217391304348</c:v>
                </c:pt>
                <c:pt idx="17">
                  <c:v>2.6104695652173913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15.2431125000000000</c:v>
                </c:pt>
                <c:pt idx="1">
                  <c:v>2.3121125000000000</c:v>
                </c:pt>
                <c:pt idx="2">
                  <c:v>2.1057625000000000</c:v>
                </c:pt>
                <c:pt idx="3">
                  <c:v>1.84292500000000000000</c:v>
                </c:pt>
                <c:pt idx="4">
                  <c:v>2.2586250000000000</c:v>
                </c:pt>
                <c:pt idx="5">
                  <c:v>2.3554125000000000</c:v>
                </c:pt>
                <c:pt idx="6">
                  <c:v>2.1507875000000000</c:v>
                </c:pt>
                <c:pt idx="7">
                  <c:v>1.87318750000000000000</c:v>
                </c:pt>
                <c:pt idx="8">
                  <c:v>2.4228000000000000</c:v>
                </c:pt>
                <c:pt idx="9">
                  <c:v>2.1629625000000000</c:v>
                </c:pt>
                <c:pt idx="10">
                  <c:v>2.3563375000000000</c:v>
                </c:pt>
                <c:pt idx="11">
                  <c:v>2.2837875000000000</c:v>
                </c:pt>
                <c:pt idx="12">
                  <c:v>1.77141250000000000000</c:v>
                </c:pt>
                <c:pt idx="13">
                  <c:v>1.83422500000000000000</c:v>
                </c:pt>
                <c:pt idx="14">
                  <c:v>1.91057500000000000000</c:v>
                </c:pt>
                <c:pt idx="15">
                  <c:v>1.76510000000000000000</c:v>
                </c:pt>
                <c:pt idx="16">
                  <c:v>1.89108750000000000000</c:v>
                </c:pt>
                <c:pt idx="17">
                  <c:v>2.0043750000000000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518.7351100000000000</c:v>
                </c:pt>
                <c:pt idx="1">
                  <c:v>511.1584800000000000</c:v>
                </c:pt>
                <c:pt idx="2">
                  <c:v>333.7096200000000000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810.1850100000000000</c:v>
                </c:pt>
                <c:pt idx="1">
                  <c:v>816.1067800000000000</c:v>
                </c:pt>
                <c:pt idx="2">
                  <c:v>527.1181500000000000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721.3576500000000000</c:v>
                </c:pt>
                <c:pt idx="1">
                  <c:v>714.6895700000000000</c:v>
                </c:pt>
                <c:pt idx="2">
                  <c:v>479.1184500000000000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122.2429800000000000</c:v>
                </c:pt>
                <c:pt idx="1">
                  <c:v>123.5680200000000000</c:v>
                </c:pt>
                <c:pt idx="2">
                  <c:v>78.4847300000000000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1928.0347900000000000</c:v>
                </c:pt>
                <c:pt idx="1">
                  <c:v>1918.3868100000000000</c:v>
                </c:pt>
                <c:pt idx="2">
                  <c:v>1261.4614900000000000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F89B2C7-1BE2-41B4-AC7F-56DB81937618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8694444-513F-4025-ABD1-ED92948501B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10049.6729817800000000</c:v>
                </c:pt>
                <c:pt idx="1">
                  <c:v>9995.7572182200000000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20대</c:v>
                </c:pt>
                <c:pt idx="1">
                  <c:v>60대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5007.3014414600000000</c:v>
                </c:pt>
                <c:pt idx="1">
                  <c:v>3347.1711480600000000</c:v>
                </c:pt>
                <c:pt idx="2">
                  <c:v>3343.4868724500000000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9328B38-0A93-4A44-8546-D9497F0F5DD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4F9AF72-B4A9-4F11-B4D7-7A7E2C5F1D93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20CABD8-6C4E-4250-B9C6-CA4597A76D9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5026.5787881300000000</c:v>
                </c:pt>
                <c:pt idx="1">
                  <c:v>6966.0411182800000000</c:v>
                </c:pt>
                <c:pt idx="2">
                  <c:v>8052.8102935900000000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203.3842000000000000</c:v>
                </c:pt>
                <c:pt idx="1">
                  <c:v>200.0635000000000000</c:v>
                </c:pt>
                <c:pt idx="2">
                  <c:v>198.6809000000000000</c:v>
                </c:pt>
                <c:pt idx="3">
                  <c:v>197.1352000000000000</c:v>
                </c:pt>
                <c:pt idx="4">
                  <c:v>194.2996000000000000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629.2313000000000000</c:v>
                </c:pt>
                <c:pt idx="1">
                  <c:v>613.4255000000000000</c:v>
                </c:pt>
                <c:pt idx="2">
                  <c:v>651.4418000000000000</c:v>
                </c:pt>
                <c:pt idx="3">
                  <c:v>595.3419000000000000</c:v>
                </c:pt>
                <c:pt idx="4">
                  <c:v>648.6448000000000000</c:v>
                </c:pt>
                <c:pt idx="5">
                  <c:v>625.7029000000000000</c:v>
                </c:pt>
                <c:pt idx="6">
                  <c:v>655.2163000000000000</c:v>
                </c:pt>
                <c:pt idx="7">
                  <c:v>612.7602000000000000</c:v>
                </c:pt>
                <c:pt idx="8">
                  <c:v>665.5230000000000000</c:v>
                </c:pt>
                <c:pt idx="9">
                  <c:v>681.5414000000000000</c:v>
                </c:pt>
                <c:pt idx="10">
                  <c:v>652.1159000000000000</c:v>
                </c:pt>
                <c:pt idx="11">
                  <c:v>625.7008000000000000</c:v>
                </c:pt>
                <c:pt idx="12">
                  <c:v>659.3561000000000000</c:v>
                </c:pt>
                <c:pt idx="13">
                  <c:v>656.7109000000000000</c:v>
                </c:pt>
                <c:pt idx="14">
                  <c:v>663.1990000000000000</c:v>
                </c:pt>
                <c:pt idx="15">
                  <c:v>659.4562000000000000</c:v>
                </c:pt>
                <c:pt idx="16">
                  <c:v>683.5100000000000000</c:v>
                </c:pt>
                <c:pt idx="17">
                  <c:v>605.8567000000000000</c:v>
                </c:pt>
                <c:pt idx="18">
                  <c:v>632.2674000000000000</c:v>
                </c:pt>
                <c:pt idx="19">
                  <c:v>624.2616000000000000</c:v>
                </c:pt>
                <c:pt idx="20">
                  <c:v>671.3100000000000000</c:v>
                </c:pt>
                <c:pt idx="21">
                  <c:v>653.0249000000000000</c:v>
                </c:pt>
                <c:pt idx="22">
                  <c:v>674.0308000000000000</c:v>
                </c:pt>
                <c:pt idx="23">
                  <c:v>630.1540000000000000</c:v>
                </c:pt>
                <c:pt idx="24">
                  <c:v>652.9301000000000000</c:v>
                </c:pt>
                <c:pt idx="25">
                  <c:v>661.5484000000000000</c:v>
                </c:pt>
                <c:pt idx="26">
                  <c:v>590.1343000000000000</c:v>
                </c:pt>
                <c:pt idx="27">
                  <c:v>671.8877000000000000</c:v>
                </c:pt>
                <c:pt idx="28">
                  <c:v>647.6386000000000000</c:v>
                </c:pt>
                <c:pt idx="29">
                  <c:v>659.5124000000000000</c:v>
                </c:pt>
                <c:pt idx="30">
                  <c:v>691.9953000000000000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19977.7175000000000000</c:v>
                </c:pt>
                <c:pt idx="1">
                  <c:v>20017.968300000000</c:v>
                </c:pt>
                <c:pt idx="2">
                  <c:v>20045.430200000000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0.20</c:v>
                </c:pt>
                <c:pt idx="2">
                  <c:v>0.14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203.3842000000000000</c:v>
                </c:pt>
                <c:pt idx="1">
                  <c:v>200.0635000000000000</c:v>
                </c:pt>
                <c:pt idx="2">
                  <c:v>198.6809000000000000</c:v>
                </c:pt>
                <c:pt idx="3">
                  <c:v>197.1352000000000000</c:v>
                </c:pt>
                <c:pt idx="4">
                  <c:v>194.2996000000000000</c:v>
                </c:pt>
                <c:pt idx="5">
                  <c:v>193.8342000000000000</c:v>
                </c:pt>
                <c:pt idx="6">
                  <c:v>193.6184000000000000</c:v>
                </c:pt>
                <c:pt idx="7">
                  <c:v>192.4951000000000000</c:v>
                </c:pt>
                <c:pt idx="8">
                  <c:v>191.6682000000000000</c:v>
                </c:pt>
                <c:pt idx="9">
                  <c:v>190.8485000000000000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1773314</c:v>
                </c:pt>
                <c:pt idx="1">
                  <c:v>1615254</c:v>
                </c:pt>
                <c:pt idx="2">
                  <c:v>1740046</c:v>
                </c:pt>
                <c:pt idx="3">
                  <c:v>1669768</c:v>
                </c:pt>
                <c:pt idx="4">
                  <c:v>1514514</c:v>
                </c:pt>
                <c:pt idx="5">
                  <c:v>1773685</c:v>
                </c:pt>
                <c:pt idx="6">
                  <c:v>1961102</c:v>
                </c:pt>
                <c:pt idx="7">
                  <c:v>1705168</c:v>
                </c:pt>
                <c:pt idx="8">
                  <c:v>1799888</c:v>
                </c:pt>
                <c:pt idx="9">
                  <c:v>1912797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일반 화물자동차 운송업</c:v>
                </c:pt>
                <c:pt idx="1">
                  <c:v>기타 통신 판매업</c:v>
                </c:pt>
                <c:pt idx="2">
                  <c:v>호텔업</c:v>
                </c:pt>
                <c:pt idx="3">
                  <c:v>출장 음식 서비스업</c:v>
                </c:pt>
                <c:pt idx="4">
                  <c:v>속옷 및 잠옷 소매업</c:v>
                </c:pt>
                <c:pt idx="5">
                  <c:v>운송장비용 주유소 운영업</c:v>
                </c:pt>
                <c:pt idx="6">
                  <c:v>악기 소매업</c:v>
                </c:pt>
                <c:pt idx="7">
                  <c:v>도로 및 관련시설 운영업</c:v>
                </c:pt>
                <c:pt idx="8">
                  <c:v>자동차 전문 수리업</c:v>
                </c:pt>
                <c:pt idx="9">
                  <c:v>중식 음식점업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1.34058159378849700000</c:v>
                </c:pt>
                <c:pt idx="1">
                  <c:v>1.28291716022433600000</c:v>
                </c:pt>
                <c:pt idx="2">
                  <c:v>1.23858848205916840000</c:v>
                </c:pt>
                <c:pt idx="3">
                  <c:v>1.21646789881793480000</c:v>
                </c:pt>
                <c:pt idx="4">
                  <c:v>1.21358052991535370000</c:v>
                </c:pt>
                <c:pt idx="5">
                  <c:v>1.20773242163137410000</c:v>
                </c:pt>
                <c:pt idx="6">
                  <c:v>1.20408498410457290000</c:v>
                </c:pt>
                <c:pt idx="7">
                  <c:v>1.18751279675679000000</c:v>
                </c:pt>
                <c:pt idx="8">
                  <c:v>1.18061431288658070000</c:v>
                </c:pt>
                <c:pt idx="9">
                  <c:v>1.17657076976066090000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100.3184597300000000</c:v>
                </c:pt>
                <c:pt idx="1">
                  <c:v>100.9078180100000000</c:v>
                </c:pt>
                <c:pt idx="2">
                  <c:v>97.1588956900000000</c:v>
                </c:pt>
                <c:pt idx="3">
                  <c:v>99.9020553400000000</c:v>
                </c:pt>
                <c:pt idx="4">
                  <c:v>96.4124464300000000</c:v>
                </c:pt>
                <c:pt idx="5">
                  <c:v>94.7644838300000000</c:v>
                </c:pt>
                <c:pt idx="6">
                  <c:v>98.6825805100000000</c:v>
                </c:pt>
                <c:pt idx="7">
                  <c:v>96.7856554000000000</c:v>
                </c:pt>
                <c:pt idx="8">
                  <c:v>99.1516072700000000</c:v>
                </c:pt>
                <c:pt idx="9">
                  <c:v>95.1592326400000000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103.0657402700000000</c:v>
                </c:pt>
                <c:pt idx="1">
                  <c:v>99.1556819900000000</c:v>
                </c:pt>
                <c:pt idx="2">
                  <c:v>101.5220043100000000</c:v>
                </c:pt>
                <c:pt idx="3">
                  <c:v>97.2331446600000000</c:v>
                </c:pt>
                <c:pt idx="4">
                  <c:v>97.8871535700000000</c:v>
                </c:pt>
                <c:pt idx="5">
                  <c:v>99.0697161700000000</c:v>
                </c:pt>
                <c:pt idx="6">
                  <c:v>94.9358194900000000</c:v>
                </c:pt>
                <c:pt idx="7">
                  <c:v>95.7094446000000000</c:v>
                </c:pt>
                <c:pt idx="8">
                  <c:v>92.5165927300000000</c:v>
                </c:pt>
                <c:pt idx="9">
                  <c:v>95.6892673600000000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60.8145823600000000</c:v>
                </c:pt>
                <c:pt idx="1">
                  <c:v>8.5632431800000000</c:v>
                </c:pt>
                <c:pt idx="2">
                  <c:v>8.2378593700000000</c:v>
                </c:pt>
                <c:pt idx="3">
                  <c:v>8.7181719900000000</c:v>
                </c:pt>
                <c:pt idx="4">
                  <c:v>8.1575117600000000</c:v>
                </c:pt>
                <c:pt idx="5">
                  <c:v>8.3560123600000000</c:v>
                </c:pt>
                <c:pt idx="6">
                  <c:v>9.3805358300000000</c:v>
                </c:pt>
                <c:pt idx="7">
                  <c:v>8.1332255900000000</c:v>
                </c:pt>
                <c:pt idx="8">
                  <c:v>8.4073030500000000</c:v>
                </c:pt>
                <c:pt idx="9">
                  <c:v>8.2456427000000000</c:v>
                </c:pt>
                <c:pt idx="10">
                  <c:v>8.4582623900000000</c:v>
                </c:pt>
                <c:pt idx="11">
                  <c:v>8.2466950200000000</c:v>
                </c:pt>
                <c:pt idx="12">
                  <c:v>8.0703622800000000</c:v>
                </c:pt>
                <c:pt idx="13">
                  <c:v>7.7505149000000000</c:v>
                </c:pt>
                <c:pt idx="14">
                  <c:v>8.6302134800000000</c:v>
                </c:pt>
                <c:pt idx="15">
                  <c:v>8.6563213700000000</c:v>
                </c:pt>
                <c:pt idx="16">
                  <c:v>8.0328056700000000</c:v>
                </c:pt>
                <c:pt idx="17">
                  <c:v>8.5249367000000000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58.0213110900000000</c:v>
                </c:pt>
                <c:pt idx="1">
                  <c:v>8.6831170500000000</c:v>
                </c:pt>
                <c:pt idx="2">
                  <c:v>8.6518746600000000</c:v>
                </c:pt>
                <c:pt idx="3">
                  <c:v>8.0362601800000000</c:v>
                </c:pt>
                <c:pt idx="4">
                  <c:v>8.7688870200000000</c:v>
                </c:pt>
                <c:pt idx="5">
                  <c:v>8.4308684300000000</c:v>
                </c:pt>
                <c:pt idx="6">
                  <c:v>8.8864652400000000</c:v>
                </c:pt>
                <c:pt idx="7">
                  <c:v>7.9091907300000000</c:v>
                </c:pt>
                <c:pt idx="8">
                  <c:v>8.1418299800000000</c:v>
                </c:pt>
                <c:pt idx="9">
                  <c:v>8.1969667900000000</c:v>
                </c:pt>
                <c:pt idx="10">
                  <c:v>7.9896199300000000</c:v>
                </c:pt>
                <c:pt idx="11">
                  <c:v>8.9630998500000000</c:v>
                </c:pt>
                <c:pt idx="12">
                  <c:v>8.2389749600000000</c:v>
                </c:pt>
                <c:pt idx="13">
                  <c:v>8.1453754400000000</c:v>
                </c:pt>
                <c:pt idx="14">
                  <c:v>7.8444357900000000</c:v>
                </c:pt>
                <c:pt idx="15">
                  <c:v>8.2556819700000000</c:v>
                </c:pt>
                <c:pt idx="16">
                  <c:v>8.2519807900000000</c:v>
                </c:pt>
                <c:pt idx="17">
                  <c:v>8.6475601000000000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57.8847570400000000</c:v>
                </c:pt>
                <c:pt idx="1">
                  <c:v>8.3275066400000000</c:v>
                </c:pt>
                <c:pt idx="2">
                  <c:v>7.8974203200000000</c:v>
                </c:pt>
                <c:pt idx="3">
                  <c:v>7.9497632700000000</c:v>
                </c:pt>
                <c:pt idx="4">
                  <c:v>8.9574250300000000</c:v>
                </c:pt>
                <c:pt idx="5">
                  <c:v>7.7687513800000000</c:v>
                </c:pt>
                <c:pt idx="6">
                  <c:v>7.6997928600000000</c:v>
                </c:pt>
                <c:pt idx="7">
                  <c:v>8.1732459400000000</c:v>
                </c:pt>
                <c:pt idx="8">
                  <c:v>8.7132250200000000</c:v>
                </c:pt>
                <c:pt idx="9">
                  <c:v>9.0251962900000000</c:v>
                </c:pt>
                <c:pt idx="10">
                  <c:v>8.5712783000000000</c:v>
                </c:pt>
                <c:pt idx="11">
                  <c:v>8.3113188700000000</c:v>
                </c:pt>
                <c:pt idx="12">
                  <c:v>8.1272838700000000</c:v>
                </c:pt>
                <c:pt idx="13">
                  <c:v>7.8094264500000000</c:v>
                </c:pt>
                <c:pt idx="14">
                  <c:v>8.4059673300000000</c:v>
                </c:pt>
                <c:pt idx="15">
                  <c:v>7.8724841600000000</c:v>
                </c:pt>
                <c:pt idx="16">
                  <c:v>8.4600760000000000</c:v>
                </c:pt>
                <c:pt idx="17">
                  <c:v>8.7259812300000000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56.4779706800000000</c:v>
                </c:pt>
                <c:pt idx="1">
                  <c:v>8.3975724000000000</c:v>
                </c:pt>
                <c:pt idx="2">
                  <c:v>8.5003265500000000</c:v>
                </c:pt>
                <c:pt idx="3">
                  <c:v>7.5625760400000000</c:v>
                </c:pt>
                <c:pt idx="4">
                  <c:v>7.9898929600000000</c:v>
                </c:pt>
                <c:pt idx="5">
                  <c:v>7.6905698800000000</c:v>
                </c:pt>
                <c:pt idx="6">
                  <c:v>8.3913792600000000</c:v>
                </c:pt>
                <c:pt idx="7">
                  <c:v>8.0326138400000000</c:v>
                </c:pt>
                <c:pt idx="8">
                  <c:v>8.3619845200000000</c:v>
                </c:pt>
                <c:pt idx="9">
                  <c:v>8.9232879700000000</c:v>
                </c:pt>
                <c:pt idx="10">
                  <c:v>8.5684455600000000</c:v>
                </c:pt>
                <c:pt idx="11">
                  <c:v>8.7626224100000000</c:v>
                </c:pt>
                <c:pt idx="12">
                  <c:v>8.2063621100000000</c:v>
                </c:pt>
                <c:pt idx="13">
                  <c:v>7.9365039900000000</c:v>
                </c:pt>
                <c:pt idx="14">
                  <c:v>8.6497100400000000</c:v>
                </c:pt>
                <c:pt idx="15">
                  <c:v>8.0236090200000000</c:v>
                </c:pt>
                <c:pt idx="16">
                  <c:v>8.3134297400000000</c:v>
                </c:pt>
                <c:pt idx="17">
                  <c:v>8.3463430300000000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57.1377962100000000</c:v>
                </c:pt>
                <c:pt idx="1">
                  <c:v>7.9091457600000000</c:v>
                </c:pt>
                <c:pt idx="2">
                  <c:v>8.0576615900000000</c:v>
                </c:pt>
                <c:pt idx="3">
                  <c:v>8.2626276900000000</c:v>
                </c:pt>
                <c:pt idx="4">
                  <c:v>8.2692145500000000</c:v>
                </c:pt>
                <c:pt idx="5">
                  <c:v>7.3699097000000000</c:v>
                </c:pt>
                <c:pt idx="6">
                  <c:v>8.1984986200000000</c:v>
                </c:pt>
                <c:pt idx="7">
                  <c:v>8.6729004900000000</c:v>
                </c:pt>
                <c:pt idx="8">
                  <c:v>8.9337108100000000</c:v>
                </c:pt>
                <c:pt idx="9">
                  <c:v>8.8879424100000000</c:v>
                </c:pt>
                <c:pt idx="10">
                  <c:v>7.5916030800000000</c:v>
                </c:pt>
                <c:pt idx="11">
                  <c:v>7.7736373300000000</c:v>
                </c:pt>
                <c:pt idx="12">
                  <c:v>8.1857668400000000</c:v>
                </c:pt>
                <c:pt idx="13">
                  <c:v>8.4301727400000000</c:v>
                </c:pt>
                <c:pt idx="14">
                  <c:v>7.7442887800000000</c:v>
                </c:pt>
                <c:pt idx="15">
                  <c:v>7.8844019800000000</c:v>
                </c:pt>
                <c:pt idx="16">
                  <c:v>7.4264705600000000</c:v>
                </c:pt>
                <c:pt idx="17">
                  <c:v>7.5638508600000000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소비건수(건)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59157264</c:v>
                </c:pt>
                <c:pt idx="1">
                  <c:v>8419173</c:v>
                </c:pt>
                <c:pt idx="2">
                  <c:v>8434955</c:v>
                </c:pt>
                <c:pt idx="3">
                  <c:v>8480254</c:v>
                </c:pt>
                <c:pt idx="4">
                  <c:v>8454765</c:v>
                </c:pt>
                <c:pt idx="5">
                  <c:v>8460735</c:v>
                </c:pt>
                <c:pt idx="6">
                  <c:v>8461698</c:v>
                </c:pt>
                <c:pt idx="7">
                  <c:v>8467666</c:v>
                </c:pt>
                <c:pt idx="8">
                  <c:v>8377811</c:v>
                </c:pt>
                <c:pt idx="9">
                  <c:v>8352312</c:v>
                </c:pt>
                <c:pt idx="10">
                  <c:v>8488413</c:v>
                </c:pt>
                <c:pt idx="11">
                  <c:v>8460296</c:v>
                </c:pt>
                <c:pt idx="12">
                  <c:v>8411440</c:v>
                </c:pt>
                <c:pt idx="13">
                  <c:v>8433016</c:v>
                </c:pt>
                <c:pt idx="14">
                  <c:v>8457396</c:v>
                </c:pt>
                <c:pt idx="15">
                  <c:v>8545618</c:v>
                </c:pt>
                <c:pt idx="16">
                  <c:v>8456717</c:v>
                </c:pt>
                <c:pt idx="17">
                  <c:v>8444586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8-47A4-8CA1-9FD5D29B6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51.2303133400000000</c:v>
                </c:pt>
                <c:pt idx="1">
                  <c:v>50.6487213700000000</c:v>
                </c:pt>
                <c:pt idx="2">
                  <c:v>49.9873346300000000</c:v>
                </c:pt>
                <c:pt idx="3">
                  <c:v>48.7123036100000000</c:v>
                </c:pt>
                <c:pt idx="4">
                  <c:v>48.2863504800000000</c:v>
                </c:pt>
                <c:pt idx="5">
                  <c:v>49.7283301600000000</c:v>
                </c:pt>
                <c:pt idx="6">
                  <c:v>48.0331335300000000</c:v>
                </c:pt>
                <c:pt idx="7">
                  <c:v>49.0564407400000000</c:v>
                </c:pt>
                <c:pt idx="8">
                  <c:v>48.8936239700000000</c:v>
                </c:pt>
                <c:pt idx="9">
                  <c:v>47.5996770700000000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85.1081158600000000</c:v>
                </c:pt>
                <c:pt idx="1">
                  <c:v>80.4968883800000000</c:v>
                </c:pt>
                <c:pt idx="2">
                  <c:v>76.7793854200000000</c:v>
                </c:pt>
                <c:pt idx="3">
                  <c:v>76.7550962100000000</c:v>
                </c:pt>
                <c:pt idx="4">
                  <c:v>77.3818622400000000</c:v>
                </c:pt>
                <c:pt idx="5">
                  <c:v>80.1166065100000000</c:v>
                </c:pt>
                <c:pt idx="6">
                  <c:v>78.3821600200000000</c:v>
                </c:pt>
                <c:pt idx="7">
                  <c:v>77.1153924200000000</c:v>
                </c:pt>
                <c:pt idx="8">
                  <c:v>79.7731986900000000</c:v>
                </c:pt>
                <c:pt idx="9">
                  <c:v>77.0077138500000000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67.0457708000000000</c:v>
                </c:pt>
                <c:pt idx="1">
                  <c:v>68.9178902500000000</c:v>
                </c:pt>
                <c:pt idx="2">
                  <c:v>71.9141799500000000</c:v>
                </c:pt>
                <c:pt idx="3">
                  <c:v>71.6678001800000000</c:v>
                </c:pt>
                <c:pt idx="4">
                  <c:v>68.6313872800000000</c:v>
                </c:pt>
                <c:pt idx="5">
                  <c:v>63.9892633300000000</c:v>
                </c:pt>
                <c:pt idx="6">
                  <c:v>67.2031064500000000</c:v>
                </c:pt>
                <c:pt idx="7">
                  <c:v>66.3232668400000000</c:v>
                </c:pt>
                <c:pt idx="8">
                  <c:v>63.0013773400000000</c:v>
                </c:pt>
                <c:pt idx="9">
                  <c:v>66.2411090800000000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F8-40E5-B85E-AB31585F8A3D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F8-40E5-B85E-AB31585F8A3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7C608CF-62C2-4B6A-BD25-F05D3FA56DE1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9F8-40E5-B85E-AB31585F8A3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EEA6756-EAE2-4AF6-AFD7-5C2F93391D9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9F8-40E5-B85E-AB31585F8A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867.8442000000000000</c:v>
                </c:pt>
                <c:pt idx="1">
                  <c:v>936.7591000000000000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9F8-40E5-B85E-AB31585F8A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301.9947000000000000</c:v>
                </c:pt>
                <c:pt idx="1">
                  <c:v>301.8599000000000000</c:v>
                </c:pt>
                <c:pt idx="2">
                  <c:v>298.3037000000000000</c:v>
                </c:pt>
                <c:pt idx="3">
                  <c:v>302.4141000000000000</c:v>
                </c:pt>
                <c:pt idx="4">
                  <c:v>300.8607000000000000</c:v>
                </c:pt>
                <c:pt idx="5">
                  <c:v>299.1702000000000000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8A-4FDA-946E-9DBD5EA708B8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8A-4FDA-946E-9DBD5EA708B8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8A-4FDA-946E-9DBD5EA708B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D3CE4AC-4833-45F7-86EC-5020414991C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88A-4FDA-946E-9DBD5EA708B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6DFD5FD-9134-4F66-858C-C5DEFB861FC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88A-4FDA-946E-9DBD5EA708B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34A3673-6DF4-47EE-A858-5AF8081E60C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88A-4FDA-946E-9DBD5EA708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448.6444000000000000</c:v>
                </c:pt>
                <c:pt idx="1">
                  <c:v>629.4401000000000000</c:v>
                </c:pt>
                <c:pt idx="2">
                  <c:v>726.5188000000000000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188A-4FDA-946E-9DBD5EA708B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F-4851-8FCA-525A1414E0AA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F-4851-8FCA-525A1414E0A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492E45F-0A1A-424B-8AEC-8BB8ECF2B20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05F-4851-8FCA-525A1414E0A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4F54D6F-E255-4130-A7E8-CE5DDEC1176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05F-4851-8FCA-525A1414E0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1716.8080000000000000</c:v>
                </c:pt>
                <c:pt idx="1">
                  <c:v>87.7953000000000000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05F-4851-8FCA-525A1414E0A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170565.193548387097</c:v>
                </c:pt>
                <c:pt idx="1">
                  <c:v>25944.258064516129</c:v>
                </c:pt>
                <c:pt idx="2">
                  <c:v>24456.645161290323</c:v>
                </c:pt>
                <c:pt idx="3">
                  <c:v>23391.064516129032</c:v>
                </c:pt>
                <c:pt idx="4">
                  <c:v>23440.387096774194</c:v>
                </c:pt>
                <c:pt idx="5">
                  <c:v>24828.387096774194</c:v>
                </c:pt>
                <c:pt idx="6">
                  <c:v>27172.870967741935</c:v>
                </c:pt>
                <c:pt idx="7">
                  <c:v>23314.258064516129</c:v>
                </c:pt>
                <c:pt idx="8">
                  <c:v>25486.129032258065</c:v>
                </c:pt>
                <c:pt idx="9">
                  <c:v>23523.419354838710</c:v>
                </c:pt>
                <c:pt idx="10">
                  <c:v>24453.903225806452</c:v>
                </c:pt>
                <c:pt idx="11">
                  <c:v>27156.967741935484</c:v>
                </c:pt>
                <c:pt idx="12">
                  <c:v>22724.677419354839</c:v>
                </c:pt>
                <c:pt idx="13">
                  <c:v>22934.096774193548</c:v>
                </c:pt>
                <c:pt idx="14">
                  <c:v>22890.903225806452</c:v>
                </c:pt>
                <c:pt idx="15">
                  <c:v>22813.903225806452</c:v>
                </c:pt>
                <c:pt idx="16">
                  <c:v>22492.451612903226</c:v>
                </c:pt>
                <c:pt idx="17">
                  <c:v>24540.580645161290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19.4848000000000000</c:v>
                </c:pt>
                <c:pt idx="1">
                  <c:v>33.5829000000000000</c:v>
                </c:pt>
                <c:pt idx="2">
                  <c:v>37.4942000000000000</c:v>
                </c:pt>
                <c:pt idx="3">
                  <c:v>47.7241000000000000</c:v>
                </c:pt>
                <c:pt idx="4">
                  <c:v>63.7682000000000000</c:v>
                </c:pt>
                <c:pt idx="5">
                  <c:v>77.4591000000000000</c:v>
                </c:pt>
                <c:pt idx="6">
                  <c:v>89.8232000000000000</c:v>
                </c:pt>
                <c:pt idx="7">
                  <c:v>68.2614000000000000</c:v>
                </c:pt>
                <c:pt idx="8">
                  <c:v>77.6792000000000000</c:v>
                </c:pt>
                <c:pt idx="9">
                  <c:v>66.8791000000000000</c:v>
                </c:pt>
                <c:pt idx="10">
                  <c:v>68.5397000000000000</c:v>
                </c:pt>
                <c:pt idx="11">
                  <c:v>56.2899000000000000</c:v>
                </c:pt>
                <c:pt idx="12">
                  <c:v>41.4189000000000000</c:v>
                </c:pt>
                <c:pt idx="13">
                  <c:v>85.9788000000000000</c:v>
                </c:pt>
                <c:pt idx="14">
                  <c:v>95.7294000000000000</c:v>
                </c:pt>
                <c:pt idx="15">
                  <c:v>13.9686000000000000</c:v>
                </c:pt>
                <c:pt idx="16">
                  <c:v>67.5509000000000000</c:v>
                </c:pt>
                <c:pt idx="17">
                  <c:v>30.2387000000000000</c:v>
                </c:pt>
                <c:pt idx="18">
                  <c:v>84.1892000000000000</c:v>
                </c:pt>
                <c:pt idx="19">
                  <c:v>17.3469000000000000</c:v>
                </c:pt>
                <c:pt idx="20">
                  <c:v>92.9048000000000000</c:v>
                </c:pt>
                <c:pt idx="21">
                  <c:v>32.0788000000000000</c:v>
                </c:pt>
                <c:pt idx="22">
                  <c:v>16.7101000000000000</c:v>
                </c:pt>
                <c:pt idx="23">
                  <c:v>72.8048000000000000</c:v>
                </c:pt>
                <c:pt idx="24">
                  <c:v>35.0002000000000000</c:v>
                </c:pt>
                <c:pt idx="25">
                  <c:v>18.6067000000000000</c:v>
                </c:pt>
                <c:pt idx="26">
                  <c:v>66.8172000000000000</c:v>
                </c:pt>
                <c:pt idx="27">
                  <c:v>86.4875000000000000</c:v>
                </c:pt>
                <c:pt idx="28">
                  <c:v>99.2839000000000000</c:v>
                </c:pt>
                <c:pt idx="29">
                  <c:v>86.8409000000000000</c:v>
                </c:pt>
                <c:pt idx="30">
                  <c:v>53.6612000000000000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68DDE8-CABD-4133-A2D6-1624AEA98987}" type="CELLRANGE">
                      <a:rPr lang="ko-KR" altLang="en-US"/>
                      <a:pPr/>
                      <a:t>[CELLRANGE]</a:t>
                    </a:fld>
                    <a:r>
                      <a:rPr lang="en-US" altLang="ko-KR" baseline="0" dirty="0"/>
                      <a:t>, </a:t>
                    </a:r>
                    <a:fld id="{C4D67903-7F3E-47D9-9EE3-A94DD7781F6F}" type="VALUE">
                      <a:rPr lang="en-US" altLang="ko-KR" sz="2000" baseline="0"/>
                      <a:pPr/>
                      <a:t>[값]</a:t>
                    </a:fld>
                    <a:r>
                      <a:rPr lang="en-US" altLang="ko-KR" sz="2000" baseline="0" dirty="0"/>
                      <a:t>, </a:t>
                    </a:r>
                    <a:fld id="{441917AC-A705-463F-B6F3-8FA77D13CD4F}" type="PERCENTAGE">
                      <a:rPr lang="en-US" altLang="ko-KR" sz="2000" baseline="0"/>
                      <a:pPr/>
                      <a:t>[백분율]</a:t>
                    </a:fld>
                    <a:endParaRPr lang="en-US" altLang="ko-KR" sz="2000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831130E-B409-40F5-83D2-42C092A525F5}" type="CELLRANGE">
                      <a:rPr lang="ko-KR" altLang="en-US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AF9EA5A1-9C96-4881-993C-7E96F1BABA76}" type="VALU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8C0481F6-F2C7-4575-9BFB-8F9BFF8420C7}" type="PERCENTAG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[백분율]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8678442</c:v>
                </c:pt>
                <c:pt idx="1">
                  <c:v>9367591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6F6B-F1D7-B3FF-F512-D608F7F3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8615-77C3-2608-E029-62ED235D2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F35B0-8F31-DA96-F8E5-FD147018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3F85-ED28-3B6F-8810-E5D9786EE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5B1B-7B3C-3AC9-9F8A-EFA67063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E6888-8CB8-7590-CC12-311B1B26B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4946CB-E665-846C-7B96-B968F056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7212A-9898-D0E0-F428-A36C9E62C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6F56-AA7D-5910-F791-62A18686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7D0CD-CEC3-5147-1CEF-EB385BCD5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A8298-1FEC-CE83-4B5E-8B905C121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8E-62F8-1113-BD53-035FBA6D0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chart" Target="../charts/char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chart" Target="../charts/chart1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chart" Target="../charts/chart15.xml"/><Relationship Id="rId6" Type="http://schemas.openxmlformats.org/officeDocument/2006/relationships/chart" Target="../charts/chart16.xml"/><Relationship Id="rId7" Type="http://schemas.openxmlformats.org/officeDocument/2006/relationships/chart" Target="../charts/chart17.xml"/><Relationship Id="rId8" Type="http://schemas.openxmlformats.org/officeDocument/2006/relationships/chart" Target="../charts/chart18.xml"/><Relationship Id="rId9" Type="http://schemas.openxmlformats.org/officeDocument/2006/relationships/chart" Target="../charts/chart1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20.xml"/><Relationship Id="rId4" Type="http://schemas.openxmlformats.org/officeDocument/2006/relationships/chart" Target="../charts/chart21.xml"/><Relationship Id="rId5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chart" Target="../charts/chart2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2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2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chart" Target="../charts/chart25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svg"/><Relationship Id="rId8" Type="http://schemas.openxmlformats.org/officeDocument/2006/relationships/image" Target="../media/image9.png"/><Relationship Id="rId9" Type="http://schemas.openxmlformats.org/officeDocument/2006/relationships/image" Target="../media/image10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Relationship Id="rId9" Type="http://schemas.openxmlformats.org/officeDocument/2006/relationships/chart" Target="../charts/chart7.xml"/><Relationship Id="rId10" Type="http://schemas.openxmlformats.org/officeDocument/2006/relationships/chart" Target="../charts/char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chart" Target="../charts/chart9.xml"/><Relationship Id="rId5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chart" Target="../charts/chart10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 txBox="1"/>
          <p:nvPr/>
        </p:nvSpPr>
        <p:spPr>
          <a:xfrm>
            <a:off x="476709" y="332131"/>
            <a:ext cx="585856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endParaRPr lang="en-US" sz="7200" dirty="0"/>
          </a:p>
        </p:txBody>
      </p:sp>
      <p:sp>
        <p:nvSpPr>
          <p:cNvPr id="6" name="Text 3"/>
          <p:cNvSpPr txBox="1"/>
          <p:nvPr/>
        </p:nvSpPr>
        <p:spPr>
          <a:xfrm>
            <a:off x="476707" y="1155091"/>
            <a:ext cx="5039259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72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4,486,444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12.4%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6,294,401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5.4%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7,265,188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15.5%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1855.5%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17,168,080명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13.2%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19.5% ▼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895199" y="4652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소비건수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(202,764,115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0.1% ▲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111,079원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1.0%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1월31일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소비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36845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20,338,420,000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(1,773,314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세탁업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17,729,320,000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(2,101,023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일반 화물자동차 운송업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13,406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(1,415,696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자동차 전문 수리업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(1.03%)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액체 연료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(1.02%)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5,007억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(25.0%)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3,334억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(16.6%)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1,671억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(8.3%)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E1A0-137C-CA5F-3344-7FEE478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A06746-3854-4B67-0F67-D94E2E0D1678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6926E1B-474A-FC2B-B64B-AA90B5132230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C05129A-A864-448F-6570-B287A394334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DA5B08-9D42-F325-801A-04320A622CDF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B1A06D-C7B1-B0C5-0626-AD290DB56FEC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203842AB-7E3C-02BB-9445-018C8EBC693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FE10B84-A980-1611-CC6E-4E9DC9E4B81D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11B03DC1-FCAA-C4BD-7B4E-FA455A733DB7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968CD12B-FBD0-70E8-CBE2-5212BB02F078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1BFB6DC0-47A3-2432-BA62-D014B54F9797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0F86B0F5-579E-51D3-1FEA-40E2BCFF538A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4C8BCD3A-D925-005C-AA86-B1457A9A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4D4EB7F0-AD6C-59C2-7320-F00F93D85944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B648C8CE-97B2-5D23-600F-C97902863B41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12882B3E-4B7D-18B5-E919-844FAC2FFB53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6AFD82B5-1B1B-97D5-BD25-8A6F2E6EC408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3EA90ED6-AF6F-62A9-F27C-32162662F2A9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83540F75-3673-3F34-C562-9198E4FB865E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B34E46AF-9C95-09D0-B3A6-2D705B05F148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자동차 전문 수리업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E1FEA-2254-7EED-E3BC-095056B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52B2F1-19F1-40D9-778E-DD61F4D136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841029C-53E1-761A-76C6-E802C75CA70E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통신 판매업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1DD87B75-6823-FCAA-C3E7-6126471B5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849943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8033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세탁업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여관업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직물제품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서적/신문 및 잡지류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20" name="SL17_chart">
            <a:extLst>
              <a:ext uri="{FF2B5EF4-FFF2-40B4-BE49-F238E27FC236}">
                <a16:creationId xmlns:a16="http://schemas.microsoft.com/office/drawing/2014/main" id="{B3D707C0-64AF-7A9B-371C-06CA16F0F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415721"/>
              </p:ext>
            </p:extLst>
          </p:nvPr>
        </p:nvGraphicFramePr>
        <p:xfrm>
          <a:off x="4938028" y="1337089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9,949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9,964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9,753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5,027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(50,525,012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6,966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(71,423,040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8,053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(80,816,063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D47D2-B2B4-0992-41E5-E899D158F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33">
            <a:extLst>
              <a:ext uri="{FF2B5EF4-FFF2-40B4-BE49-F238E27FC236}">
                <a16:creationId xmlns:a16="http://schemas.microsoft.com/office/drawing/2014/main" id="{939BAF82-193E-699A-0834-817104DFDC05}"/>
              </a:ext>
            </a:extLst>
          </p:cNvPr>
          <p:cNvSpPr txBox="1"/>
          <p:nvPr/>
        </p:nvSpPr>
        <p:spPr>
          <a:xfrm>
            <a:off x="3998090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146A36E-8FDD-E2B4-8EE8-0DE5A3070298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609B9EF-1675-FC97-407E-2EC7120FDBB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01EA9D6C-20E6-F05C-9A99-0AA34F8068B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3228501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B6C1AFD8-D78E-052F-58AE-18E2467FA0AD}"/>
              </a:ext>
            </a:extLst>
          </p:cNvPr>
          <p:cNvSpPr txBox="1"/>
          <p:nvPr/>
        </p:nvSpPr>
        <p:spPr>
          <a:xfrm>
            <a:off x="3440769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2CD0B5B0-82DB-A9FB-B98F-80C884A030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429657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BECFBDEA-D4BC-B757-45B2-8FFDACB9531C}"/>
              </a:ext>
            </a:extLst>
          </p:cNvPr>
          <p:cNvSpPr txBox="1"/>
          <p:nvPr/>
        </p:nvSpPr>
        <p:spPr>
          <a:xfrm>
            <a:off x="7613578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A680C653-5EAE-9A0D-D3AD-E74BFB4975D7}"/>
              </a:ext>
            </a:extLst>
          </p:cNvPr>
          <p:cNvSpPr txBox="1"/>
          <p:nvPr/>
        </p:nvSpPr>
        <p:spPr>
          <a:xfrm>
            <a:off x="3228501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(1.094%)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B24C13C8-A5A2-3532-56C9-5DF209EB674A}"/>
              </a:ext>
            </a:extLst>
          </p:cNvPr>
          <p:cNvSpPr txBox="1"/>
          <p:nvPr/>
        </p:nvSpPr>
        <p:spPr>
          <a:xfrm>
            <a:off x="3237802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택시 운송업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(1.089%)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6BBF27F-D1D6-88F8-2EF5-DE70D308686E}"/>
              </a:ext>
            </a:extLst>
          </p:cNvPr>
          <p:cNvSpPr txBox="1"/>
          <p:nvPr/>
        </p:nvSpPr>
        <p:spPr>
          <a:xfrm>
            <a:off x="3241202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악기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(1.088%)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B46F2B1-01B0-B58E-ADF7-CBEA15A37BD3}"/>
              </a:ext>
            </a:extLst>
          </p:cNvPr>
          <p:cNvSpPr txBox="1"/>
          <p:nvPr/>
        </p:nvSpPr>
        <p:spPr>
          <a:xfrm>
            <a:off x="7429657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(1.017%)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F38B120-EE99-51AC-A682-ED079D05C0BD}"/>
              </a:ext>
            </a:extLst>
          </p:cNvPr>
          <p:cNvSpPr txBox="1"/>
          <p:nvPr/>
        </p:nvSpPr>
        <p:spPr>
          <a:xfrm>
            <a:off x="7438957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(0.995%)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D4E0103-97A4-1CCA-1066-A72825116C8D}"/>
              </a:ext>
            </a:extLst>
          </p:cNvPr>
          <p:cNvSpPr txBox="1"/>
          <p:nvPr/>
        </p:nvSpPr>
        <p:spPr>
          <a:xfrm>
            <a:off x="7442357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(0.992%)</a:t>
            </a:r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4358EB1E-ED86-3671-448A-A8D886263CF4}"/>
              </a:ext>
            </a:extLst>
          </p:cNvPr>
          <p:cNvSpPr txBox="1"/>
          <p:nvPr/>
        </p:nvSpPr>
        <p:spPr>
          <a:xfrm>
            <a:off x="8165309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19,437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0C38A1-FFF6-75D2-D2C5-46D402F17CA4}"/>
              </a:ext>
            </a:extLst>
          </p:cNvPr>
          <p:cNvSpPr/>
          <p:nvPr/>
        </p:nvSpPr>
        <p:spPr>
          <a:xfrm>
            <a:off x="509967" y="3513818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1BD08F-FB16-F1CD-0C10-CB23D7A016A8}"/>
              </a:ext>
            </a:extLst>
          </p:cNvPr>
          <p:cNvSpPr/>
          <p:nvPr/>
        </p:nvSpPr>
        <p:spPr>
          <a:xfrm>
            <a:off x="894745" y="3643320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Shape 29">
            <a:extLst>
              <a:ext uri="{FF2B5EF4-FFF2-40B4-BE49-F238E27FC236}">
                <a16:creationId xmlns:a16="http://schemas.microsoft.com/office/drawing/2014/main" id="{EB80F458-B6D2-CA48-6080-D6D609D49960}"/>
              </a:ext>
            </a:extLst>
          </p:cNvPr>
          <p:cNvSpPr/>
          <p:nvPr/>
        </p:nvSpPr>
        <p:spPr>
          <a:xfrm>
            <a:off x="1365239" y="458840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26">
            <a:extLst>
              <a:ext uri="{FF2B5EF4-FFF2-40B4-BE49-F238E27FC236}">
                <a16:creationId xmlns:a16="http://schemas.microsoft.com/office/drawing/2014/main" id="{477EB2B6-E610-0025-B7DC-043E1440D9E8}"/>
              </a:ext>
            </a:extLst>
          </p:cNvPr>
          <p:cNvSpPr/>
          <p:nvPr/>
        </p:nvSpPr>
        <p:spPr>
          <a:xfrm>
            <a:off x="509967" y="3513818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21" name="Text 27">
            <a:extLst>
              <a:ext uri="{FF2B5EF4-FFF2-40B4-BE49-F238E27FC236}">
                <a16:creationId xmlns:a16="http://schemas.microsoft.com/office/drawing/2014/main" id="{953EBEC4-A38F-2639-3D1D-19DC4EF8776E}"/>
              </a:ext>
            </a:extLst>
          </p:cNvPr>
          <p:cNvSpPr txBox="1"/>
          <p:nvPr/>
        </p:nvSpPr>
        <p:spPr>
          <a:xfrm>
            <a:off x="970993" y="3690383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28">
            <a:extLst>
              <a:ext uri="{FF2B5EF4-FFF2-40B4-BE49-F238E27FC236}">
                <a16:creationId xmlns:a16="http://schemas.microsoft.com/office/drawing/2014/main" id="{F98D006F-4F11-2EF4-3E0A-9B358CB320C5}"/>
              </a:ext>
            </a:extLst>
          </p:cNvPr>
          <p:cNvSpPr txBox="1"/>
          <p:nvPr/>
        </p:nvSpPr>
        <p:spPr>
          <a:xfrm>
            <a:off x="797606" y="394362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23" name="Shape 29">
            <a:extLst>
              <a:ext uri="{FF2B5EF4-FFF2-40B4-BE49-F238E27FC236}">
                <a16:creationId xmlns:a16="http://schemas.microsoft.com/office/drawing/2014/main" id="{C07DBB5F-598F-B058-340B-B9D1C771EFB3}"/>
              </a:ext>
            </a:extLst>
          </p:cNvPr>
          <p:cNvSpPr/>
          <p:nvPr/>
        </p:nvSpPr>
        <p:spPr>
          <a:xfrm>
            <a:off x="1365239" y="4124767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24" name="Text 30">
            <a:extLst>
              <a:ext uri="{FF2B5EF4-FFF2-40B4-BE49-F238E27FC236}">
                <a16:creationId xmlns:a16="http://schemas.microsoft.com/office/drawing/2014/main" id="{15EE48BA-5745-732F-1980-9ED26F27A608}"/>
              </a:ext>
            </a:extLst>
          </p:cNvPr>
          <p:cNvSpPr txBox="1"/>
          <p:nvPr/>
        </p:nvSpPr>
        <p:spPr>
          <a:xfrm>
            <a:off x="1417818" y="4066958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9,885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5" name="Text 31">
            <a:extLst>
              <a:ext uri="{FF2B5EF4-FFF2-40B4-BE49-F238E27FC236}">
                <a16:creationId xmlns:a16="http://schemas.microsoft.com/office/drawing/2014/main" id="{D22D5F99-968E-1A2B-2744-B145BF900AB9}"/>
              </a:ext>
            </a:extLst>
          </p:cNvPr>
          <p:cNvSpPr txBox="1"/>
          <p:nvPr/>
        </p:nvSpPr>
        <p:spPr>
          <a:xfrm>
            <a:off x="787096" y="4398183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26" name="Text 33">
            <a:extLst>
              <a:ext uri="{FF2B5EF4-FFF2-40B4-BE49-F238E27FC236}">
                <a16:creationId xmlns:a16="http://schemas.microsoft.com/office/drawing/2014/main" id="{29AA481D-ED47-7939-F37B-E8B04BB14A0A}"/>
              </a:ext>
            </a:extLst>
          </p:cNvPr>
          <p:cNvSpPr txBox="1"/>
          <p:nvPr/>
        </p:nvSpPr>
        <p:spPr>
          <a:xfrm>
            <a:off x="1420170" y="4532145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9,932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F6090AD4-88D3-A2E8-F842-13CE83336DCC}"/>
              </a:ext>
            </a:extLst>
          </p:cNvPr>
          <p:cNvSpPr/>
          <p:nvPr/>
        </p:nvSpPr>
        <p:spPr>
          <a:xfrm>
            <a:off x="509967" y="1736874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6D51EE-98B1-925F-B4E7-16FA69CC58A9}"/>
              </a:ext>
            </a:extLst>
          </p:cNvPr>
          <p:cNvSpPr/>
          <p:nvPr/>
        </p:nvSpPr>
        <p:spPr>
          <a:xfrm>
            <a:off x="894745" y="186637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Shape 29">
            <a:extLst>
              <a:ext uri="{FF2B5EF4-FFF2-40B4-BE49-F238E27FC236}">
                <a16:creationId xmlns:a16="http://schemas.microsoft.com/office/drawing/2014/main" id="{726445EE-217C-5C21-2AB6-A5039ADCC85A}"/>
              </a:ext>
            </a:extLst>
          </p:cNvPr>
          <p:cNvSpPr/>
          <p:nvPr/>
        </p:nvSpPr>
        <p:spPr>
          <a:xfrm>
            <a:off x="1365239" y="2811460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DD46EB12-7B1B-9030-5578-69B1A10FA4DA}"/>
              </a:ext>
            </a:extLst>
          </p:cNvPr>
          <p:cNvSpPr/>
          <p:nvPr/>
        </p:nvSpPr>
        <p:spPr>
          <a:xfrm>
            <a:off x="509967" y="1736874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9ED73040-8C8B-C6AA-57F3-898A2688570F}"/>
              </a:ext>
            </a:extLst>
          </p:cNvPr>
          <p:cNvSpPr txBox="1"/>
          <p:nvPr/>
        </p:nvSpPr>
        <p:spPr>
          <a:xfrm>
            <a:off x="970993" y="191343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 28">
            <a:extLst>
              <a:ext uri="{FF2B5EF4-FFF2-40B4-BE49-F238E27FC236}">
                <a16:creationId xmlns:a16="http://schemas.microsoft.com/office/drawing/2014/main" id="{3DA6A9BF-E6E7-74C0-1C20-CDC06AB9EC90}"/>
              </a:ext>
            </a:extLst>
          </p:cNvPr>
          <p:cNvSpPr txBox="1"/>
          <p:nvPr/>
        </p:nvSpPr>
        <p:spPr>
          <a:xfrm>
            <a:off x="797606" y="2166685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37" name="Shape 29">
            <a:extLst>
              <a:ext uri="{FF2B5EF4-FFF2-40B4-BE49-F238E27FC236}">
                <a16:creationId xmlns:a16="http://schemas.microsoft.com/office/drawing/2014/main" id="{F3BB92CB-D2B9-51E2-7B7D-6B1ABC3FE9D6}"/>
              </a:ext>
            </a:extLst>
          </p:cNvPr>
          <p:cNvSpPr/>
          <p:nvPr/>
        </p:nvSpPr>
        <p:spPr>
          <a:xfrm>
            <a:off x="1365239" y="2347823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8" name="Text 30">
            <a:extLst>
              <a:ext uri="{FF2B5EF4-FFF2-40B4-BE49-F238E27FC236}">
                <a16:creationId xmlns:a16="http://schemas.microsoft.com/office/drawing/2014/main" id="{08FE0E78-085F-7C12-0F78-76F2CF87E9D0}"/>
              </a:ext>
            </a:extLst>
          </p:cNvPr>
          <p:cNvSpPr txBox="1"/>
          <p:nvPr/>
        </p:nvSpPr>
        <p:spPr>
          <a:xfrm>
            <a:off x="1407658" y="2290014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196,641,100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40" name="Text 31">
            <a:extLst>
              <a:ext uri="{FF2B5EF4-FFF2-40B4-BE49-F238E27FC236}">
                <a16:creationId xmlns:a16="http://schemas.microsoft.com/office/drawing/2014/main" id="{26672755-1DD8-0948-488A-7A8473DEE0F2}"/>
              </a:ext>
            </a:extLst>
          </p:cNvPr>
          <p:cNvSpPr txBox="1"/>
          <p:nvPr/>
        </p:nvSpPr>
        <p:spPr>
          <a:xfrm>
            <a:off x="787096" y="262123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3" name="Text 33">
            <a:extLst>
              <a:ext uri="{FF2B5EF4-FFF2-40B4-BE49-F238E27FC236}">
                <a16:creationId xmlns:a16="http://schemas.microsoft.com/office/drawing/2014/main" id="{9F930686-6EA4-D06E-F6AE-2C5F1B39A0DA}"/>
              </a:ext>
            </a:extLst>
          </p:cNvPr>
          <p:cNvSpPr txBox="1"/>
          <p:nvPr/>
        </p:nvSpPr>
        <p:spPr>
          <a:xfrm>
            <a:off x="1410010" y="2755201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6,123,015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603" y="1714574"/>
            <a:ext cx="3953170" cy="2795817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619" y="1736874"/>
            <a:ext cx="3953170" cy="27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전체 대시보드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 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b="1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895199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11.0%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(170,565명)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92822" cy="360952"/>
            <a:chOff x="4172663" y="3220433"/>
            <a:chExt cx="1292822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72812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0.1% ▲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17,020,099명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4.5%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19,978억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0.3% ▲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6908-499F-B84F-D429-EA0CD5D0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0C1977EB-2A93-97FA-71DE-24280979EA26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3F52350-4023-63AB-8D04-C5B01FD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0F8263C1-40B1-53E4-5189-FCF0975DD18F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1EE5F7E1-9C6D-324F-C8E4-9C7C6B2C9A21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70AB061F-E056-9678-AC02-D81EE6C8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34860967-AE79-904C-247D-C48CE502F457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748914A3-2286-BA94-DB25-335C5141545A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59D0A962-68D2-0925-29FA-4DE72E270F22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0284E358-6932-135B-AB68-306A016641CF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45F8BA6-E9C4-574F-169B-EF453412B5F5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0CA70AEC-25E7-9E9A-498B-F15E5A1E1C03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8A4BE4E-08E9-517F-72B6-108ADC1C70EE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11.0%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DEF17729-EF26-9D46-2739-F0B6F0BEB993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0D43E96D-486C-838A-AC3F-A3CB79FA852E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F580ADA6-61D9-E050-DD1F-0FF99495A2CD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076429C3-7E85-2EF5-A5E0-C27C01108591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53132FB9-63B2-EAF4-95CD-EFDB3700970B}"/>
              </a:ext>
            </a:extLst>
          </p:cNvPr>
          <p:cNvSpPr/>
          <p:nvPr/>
        </p:nvSpPr>
        <p:spPr>
          <a:xfrm>
            <a:off x="41723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86526CDF-F0A1-8CC0-B907-D0BB3E062993}"/>
              </a:ext>
            </a:extLst>
          </p:cNvPr>
          <p:cNvSpPr txBox="1"/>
          <p:nvPr/>
        </p:nvSpPr>
        <p:spPr>
          <a:xfrm>
            <a:off x="53894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45FB2E7A-7C21-19DF-CF9A-75C23938C30A}"/>
              </a:ext>
            </a:extLst>
          </p:cNvPr>
          <p:cNvSpPr txBox="1"/>
          <p:nvPr/>
        </p:nvSpPr>
        <p:spPr>
          <a:xfrm>
            <a:off x="52075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8D5B6922-7C73-0CD2-45B8-8DF9F81DDED2}"/>
              </a:ext>
            </a:extLst>
          </p:cNvPr>
          <p:cNvSpPr txBox="1"/>
          <p:nvPr/>
        </p:nvSpPr>
        <p:spPr>
          <a:xfrm>
            <a:off x="53153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CEF8F7F5-1345-9AAD-81F5-9B4D0B2B0503}"/>
              </a:ext>
            </a:extLst>
          </p:cNvPr>
          <p:cNvSpPr/>
          <p:nvPr/>
        </p:nvSpPr>
        <p:spPr>
          <a:xfrm>
            <a:off x="251362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D043FA54-3CBF-D5A6-10CA-6144AD350EA8}"/>
              </a:ext>
            </a:extLst>
          </p:cNvPr>
          <p:cNvSpPr txBox="1"/>
          <p:nvPr/>
        </p:nvSpPr>
        <p:spPr>
          <a:xfrm>
            <a:off x="263532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8ED17348-E8C7-BBD9-8891-5B7E54681DB3}"/>
              </a:ext>
            </a:extLst>
          </p:cNvPr>
          <p:cNvSpPr txBox="1"/>
          <p:nvPr/>
        </p:nvSpPr>
        <p:spPr>
          <a:xfrm>
            <a:off x="261713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170,565명)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B247BD0A-B217-0683-7726-206B0410085A}"/>
              </a:ext>
            </a:extLst>
          </p:cNvPr>
          <p:cNvSpPr txBox="1"/>
          <p:nvPr/>
        </p:nvSpPr>
        <p:spPr>
          <a:xfrm>
            <a:off x="262792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0CFDEF29-2335-D5E7-0121-0B8C4B1D0124}"/>
              </a:ext>
            </a:extLst>
          </p:cNvPr>
          <p:cNvSpPr/>
          <p:nvPr/>
        </p:nvSpPr>
        <p:spPr>
          <a:xfrm>
            <a:off x="41723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D193254-F42F-A08D-AB5B-AE5F7798ABC8}"/>
              </a:ext>
            </a:extLst>
          </p:cNvPr>
          <p:cNvSpPr txBox="1"/>
          <p:nvPr/>
        </p:nvSpPr>
        <p:spPr>
          <a:xfrm>
            <a:off x="53894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7D800167-2AF3-66B8-8307-83E1A7C367DF}"/>
              </a:ext>
            </a:extLst>
          </p:cNvPr>
          <p:cNvSpPr txBox="1"/>
          <p:nvPr/>
        </p:nvSpPr>
        <p:spPr>
          <a:xfrm>
            <a:off x="52075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2B9ACB4B-3559-9B31-A60F-4AC2B4D098F0}"/>
              </a:ext>
            </a:extLst>
          </p:cNvPr>
          <p:cNvSpPr txBox="1"/>
          <p:nvPr/>
        </p:nvSpPr>
        <p:spPr>
          <a:xfrm>
            <a:off x="53153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65.1%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1B43AA6F-84EF-0F88-7AE9-539D4C2E1DBE}"/>
              </a:ext>
            </a:extLst>
          </p:cNvPr>
          <p:cNvSpPr/>
          <p:nvPr/>
        </p:nvSpPr>
        <p:spPr>
          <a:xfrm>
            <a:off x="251362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52836613-8235-D72D-6CA0-38F1B12EC75C}"/>
              </a:ext>
            </a:extLst>
          </p:cNvPr>
          <p:cNvSpPr txBox="1"/>
          <p:nvPr/>
        </p:nvSpPr>
        <p:spPr>
          <a:xfrm>
            <a:off x="263533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B8123572-CBA2-C76C-1F7B-300265ACCE53}"/>
              </a:ext>
            </a:extLst>
          </p:cNvPr>
          <p:cNvSpPr txBox="1"/>
          <p:nvPr/>
        </p:nvSpPr>
        <p:spPr>
          <a:xfrm>
            <a:off x="261713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41C1E8CD-7FFD-86E6-2771-3DDD86828961}"/>
              </a:ext>
            </a:extLst>
          </p:cNvPr>
          <p:cNvSpPr txBox="1"/>
          <p:nvPr/>
        </p:nvSpPr>
        <p:spPr>
          <a:xfrm>
            <a:off x="262792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1D50AAD4-E5B8-3EA2-1697-26586EE3C20C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4CDFBF7-32D9-1486-5F43-587C3A409F9B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CF4E4606-65CD-79DD-467B-DEC037C1DC01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F889BDCE-C563-19B4-087E-FABDE2DE37B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" name="SL5_chart_1">
            <a:extLst>
              <a:ext uri="{FF2B5EF4-FFF2-40B4-BE49-F238E27FC236}">
                <a16:creationId xmlns:a16="http://schemas.microsoft.com/office/drawing/2014/main" id="{FE8B2F06-6AEE-B28E-1FBD-AE1E04606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366141"/>
              </p:ext>
            </p:extLst>
          </p:nvPr>
        </p:nvGraphicFramePr>
        <p:xfrm>
          <a:off x="4119107" y="1306909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0BB943CF-834D-8DC7-37C9-635B2907C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924208"/>
              </p:ext>
            </p:extLst>
          </p:nvPr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SL5_chart_3">
            <a:extLst>
              <a:ext uri="{FF2B5EF4-FFF2-40B4-BE49-F238E27FC236}">
                <a16:creationId xmlns:a16="http://schemas.microsoft.com/office/drawing/2014/main" id="{CB9BC38C-7B66-B899-577C-3F06E3FA3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585621"/>
              </p:ext>
            </p:extLst>
          </p:nvPr>
        </p:nvGraphicFramePr>
        <p:xfrm>
          <a:off x="5184676" y="1268738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SL5_chart_4">
            <a:extLst>
              <a:ext uri="{FF2B5EF4-FFF2-40B4-BE49-F238E27FC236}">
                <a16:creationId xmlns:a16="http://schemas.microsoft.com/office/drawing/2014/main" id="{E2A6087E-D333-F9A8-5281-E7433CA21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47298"/>
              </p:ext>
            </p:extLst>
          </p:nvPr>
        </p:nvGraphicFramePr>
        <p:xfrm>
          <a:off x="6062855" y="1259859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9098D1ED-3503-248A-34E6-EEA13B63A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738174"/>
              </p:ext>
            </p:extLst>
          </p:nvPr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9F11F95E-3000-D091-41D9-95C942D0ECBC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5F1169B-9495-B733-5467-0B752CDE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849029"/>
              </p:ext>
            </p:extLst>
          </p:nvPr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49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70112" y="4110602"/>
            <a:ext cx="4324900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86925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94396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93146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12.6%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70114" y="4844616"/>
            <a:ext cx="4324898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89315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94397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93145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9.6%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18662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감소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91200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 29일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 16일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0.8%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152548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582,130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70B635AD-A4C2-2CCD-DCD3-88D5EFA6E6D5}"/>
              </a:ext>
            </a:extLst>
          </p:cNvPr>
          <p:cNvSpPr txBox="1"/>
          <p:nvPr/>
        </p:nvSpPr>
        <p:spPr>
          <a:xfrm>
            <a:off x="545452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100.0%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531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462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608,803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5896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77.6%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505,446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5594</TotalTime>
  <Words>1806</Words>
  <Application>Microsoft Office PowerPoint</Application>
  <PresentationFormat>와이드스크린</PresentationFormat>
  <Paragraphs>389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1119</cp:revision>
  <dcterms:created xsi:type="dcterms:W3CDTF">2025-10-15T03:48:02Z</dcterms:created>
  <dcterms:modified xsi:type="dcterms:W3CDTF">2025-10-23T07:14:32Z</dcterms:modified>
</cp:coreProperties>
</file>