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C5"/>
    <a:srgbClr val="E7968D"/>
    <a:srgbClr val="EFDA9C"/>
    <a:srgbClr val="A1C1DE"/>
    <a:srgbClr val="E7E6E6"/>
    <a:srgbClr val="ABCA97"/>
    <a:srgbClr val="5B9BD5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2" d="100"/>
          <a:sy n="72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4E95EC-1D5A-489D-96B5-AA2E6C64A3E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720228-0928-4437-9E9F-349E9C5ECF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C3840EA-8DAF-4BD6-85FF-D79DA14188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A0EDFB-73BA-44B4-8B5E-7254E4DCC17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CAB1B27-2CE1-4CD4-9CB4-F519E04548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660086A-CC98-4C97-8C36-15E216515B3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FC9A06-4419-49FB-8BE5-A0CB14157D8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C9DF3D-0AFC-4BF9-AEC4-BCB98A25717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F6186B-2F9E-4474-A088-581544B3000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BCDA2B-611A-42E4-B1B0-8CDAB490CB0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3A946A-C47B-49C7-BF26-C6A511F2CBC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BA2501-56CA-4849-B160-41D640F35B5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D0CEBAB-958C-420D-A9DC-4FFF1D5B0D8A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5202247-DA8C-496D-81BD-5C4100BAF96D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7CD0208-2EF7-4859-BF4A-084F082BFFA2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71B06A74-75B7-4B8C-9762-EC28C918D9CF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8909EA7B-6BBE-0089-13D7-7C546C2B5AC5}"/>
              </a:ext>
            </a:extLst>
          </p:cNvPr>
          <p:cNvSpPr>
            <a:spLocks noChangeAspect="1"/>
          </p:cNvSpPr>
          <p:nvPr/>
        </p:nvSpPr>
        <p:spPr>
          <a:xfrm>
            <a:off x="674207" y="17145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F6AD795B-D6F4-A851-7B2D-93BB42E35A48}"/>
              </a:ext>
            </a:extLst>
          </p:cNvPr>
          <p:cNvSpPr>
            <a:spLocks noChangeAspect="1"/>
          </p:cNvSpPr>
          <p:nvPr/>
        </p:nvSpPr>
        <p:spPr>
          <a:xfrm>
            <a:off x="4893191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568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5711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522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568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575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4934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151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5969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077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5898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115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6933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041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4934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151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5969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077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5898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115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6933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041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4934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151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5969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077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5898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115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6933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041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76710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9102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8412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62752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5815</TotalTime>
  <Words>1900</Words>
  <Application>Microsoft Office PowerPoint</Application>
  <PresentationFormat>와이드스크린</PresentationFormat>
  <Paragraphs>400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1192</cp:revision>
  <dcterms:created xsi:type="dcterms:W3CDTF">2025-10-15T03:48:02Z</dcterms:created>
  <dcterms:modified xsi:type="dcterms:W3CDTF">2025-10-27T08:09:23Z</dcterms:modified>
</cp:coreProperties>
</file>