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321" autoAdjust="0"/>
  </p:normalViewPr>
  <p:slideViewPr>
    <p:cSldViewPr snapToGrid="0" snapToObjects="1">
      <p:cViewPr varScale="1">
        <p:scale>
          <a:sx n="76" d="100"/>
          <a:sy n="76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25.xml.rels><?xml version='1.0' encoding='UTF-8' standalone='yes'?>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4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1702.0099000000000000</c:v>
                </c:pt>
                <c:pt idx="1">
                  <c:v>1625.4746000000000000</c:v>
                </c:pt>
                <c:pt idx="2">
                  <c:v>1804.6033000000000000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-4.50</c:v>
                </c:pt>
                <c:pt idx="2">
                  <c:v>11.02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</c:v>
                </c:pt>
                <c:pt idx="1">
                  <c:v>11.83</c:v>
                </c:pt>
                <c:pt idx="2">
                  <c:v>10.99</c:v>
                </c:pt>
                <c:pt idx="3">
                  <c:v>10.15</c:v>
                </c:pt>
                <c:pt idx="4">
                  <c:v>13.18</c:v>
                </c:pt>
                <c:pt idx="5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17.6872695652173913</c:v>
                </c:pt>
                <c:pt idx="1">
                  <c:v>2.6926217391304348</c:v>
                </c:pt>
                <c:pt idx="2">
                  <c:v>2.5638913043478261</c:v>
                </c:pt>
                <c:pt idx="3">
                  <c:v>2.5116913043478261</c:v>
                </c:pt>
                <c:pt idx="4">
                  <c:v>2.3737478260869565</c:v>
                </c:pt>
                <c:pt idx="5">
                  <c:v>2.5271608695652174</c:v>
                </c:pt>
                <c:pt idx="6">
                  <c:v>2.9143304347826087</c:v>
                </c:pt>
                <c:pt idx="7">
                  <c:v>2.4908130434782609</c:v>
                </c:pt>
                <c:pt idx="8">
                  <c:v>2.5923739130434783</c:v>
                </c:pt>
                <c:pt idx="9">
                  <c:v>2.4182130434782609</c:v>
                </c:pt>
                <c:pt idx="10">
                  <c:v>2.4763652173913043</c:v>
                </c:pt>
                <c:pt idx="11">
                  <c:v>2.8659260869565217</c:v>
                </c:pt>
                <c:pt idx="12">
                  <c:v>2.4467478260869565</c:v>
                </c:pt>
                <c:pt idx="13">
                  <c:v>2.4531260869565217</c:v>
                </c:pt>
                <c:pt idx="14">
                  <c:v>2.4207478260869565</c:v>
                </c:pt>
                <c:pt idx="15">
                  <c:v>2.4609695652173913</c:v>
                </c:pt>
                <c:pt idx="16">
                  <c:v>2.3738217391304348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15.2431125000000000</c:v>
                </c:pt>
                <c:pt idx="1">
                  <c:v>2.3121125000000000</c:v>
                </c:pt>
                <c:pt idx="2">
                  <c:v>2.1057625000000000</c:v>
                </c:pt>
                <c:pt idx="3">
                  <c:v>1.84292500000000000000</c:v>
                </c:pt>
                <c:pt idx="4">
                  <c:v>2.2586250000000000</c:v>
                </c:pt>
                <c:pt idx="5">
                  <c:v>2.3554125000000000</c:v>
                </c:pt>
                <c:pt idx="6">
                  <c:v>2.1507875000000000</c:v>
                </c:pt>
                <c:pt idx="7">
                  <c:v>1.87318750000000000000</c:v>
                </c:pt>
                <c:pt idx="8">
                  <c:v>2.4228000000000000</c:v>
                </c:pt>
                <c:pt idx="9">
                  <c:v>2.1629625000000000</c:v>
                </c:pt>
                <c:pt idx="10">
                  <c:v>2.3563375000000000</c:v>
                </c:pt>
                <c:pt idx="11">
                  <c:v>2.2837875000000000</c:v>
                </c:pt>
                <c:pt idx="12">
                  <c:v>1.77141250000000000000</c:v>
                </c:pt>
                <c:pt idx="13">
                  <c:v>1.83422500000000000000</c:v>
                </c:pt>
                <c:pt idx="14">
                  <c:v>1.91057500000000000000</c:v>
                </c:pt>
                <c:pt idx="15">
                  <c:v>1.76510000000000000000</c:v>
                </c:pt>
                <c:pt idx="16">
                  <c:v>1.89108750000000000000</c:v>
                </c:pt>
                <c:pt idx="17">
                  <c:v>2.0043750000000000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518.7351100000000000</c:v>
                </c:pt>
                <c:pt idx="1">
                  <c:v>511.1584800000000000</c:v>
                </c:pt>
                <c:pt idx="2">
                  <c:v>333.7096200000000000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810.1850100000000000</c:v>
                </c:pt>
                <c:pt idx="1">
                  <c:v>816.1067800000000000</c:v>
                </c:pt>
                <c:pt idx="2">
                  <c:v>527.1181500000000000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721.3576500000000000</c:v>
                </c:pt>
                <c:pt idx="1">
                  <c:v>714.6895700000000000</c:v>
                </c:pt>
                <c:pt idx="2">
                  <c:v>479.1184500000000000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122.2429800000000000</c:v>
                </c:pt>
                <c:pt idx="1">
                  <c:v>123.5680200000000000</c:v>
                </c:pt>
                <c:pt idx="2">
                  <c:v>78.4847300000000000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1928.0347900000000000</c:v>
                </c:pt>
                <c:pt idx="1">
                  <c:v>1918.3868100000000000</c:v>
                </c:pt>
                <c:pt idx="2">
                  <c:v>1261.4614900000000000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50D02D9-5D5A-4DE7-9AD6-4E8028BCE51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53C9E59-C426-4C3A-8956-47CF8BED7EE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10049.6729817800000000</c:v>
                </c:pt>
                <c:pt idx="1">
                  <c:v>9995.7572182200000000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5007.3014414600000000</c:v>
                </c:pt>
                <c:pt idx="1">
                  <c:v>3347.1711480600000000</c:v>
                </c:pt>
                <c:pt idx="2">
                  <c:v>3343.4868724500000000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DBE48D8-A399-4591-AEC5-369CF5E7CCC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C0569BA-B877-4FA2-A6BB-16A5D10CAB2E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B45D1CE-D3C7-4E4F-92E6-EB27247EAE6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5026.5787881300000000</c:v>
                </c:pt>
                <c:pt idx="1">
                  <c:v>6966.0411182800000000</c:v>
                </c:pt>
                <c:pt idx="2">
                  <c:v>8052.8102935900000000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629.2313000000000000</c:v>
                </c:pt>
                <c:pt idx="1">
                  <c:v>613.4255000000000000</c:v>
                </c:pt>
                <c:pt idx="2">
                  <c:v>651.4418000000000000</c:v>
                </c:pt>
                <c:pt idx="3">
                  <c:v>595.3419000000000000</c:v>
                </c:pt>
                <c:pt idx="4">
                  <c:v>648.6448000000000000</c:v>
                </c:pt>
                <c:pt idx="5">
                  <c:v>625.7029000000000000</c:v>
                </c:pt>
                <c:pt idx="6">
                  <c:v>655.2163000000000000</c:v>
                </c:pt>
                <c:pt idx="7">
                  <c:v>612.7602000000000000</c:v>
                </c:pt>
                <c:pt idx="8">
                  <c:v>665.5230000000000000</c:v>
                </c:pt>
                <c:pt idx="9">
                  <c:v>681.5414000000000000</c:v>
                </c:pt>
                <c:pt idx="10">
                  <c:v>652.1159000000000000</c:v>
                </c:pt>
                <c:pt idx="11">
                  <c:v>625.7008000000000000</c:v>
                </c:pt>
                <c:pt idx="12">
                  <c:v>659.3561000000000000</c:v>
                </c:pt>
                <c:pt idx="13">
                  <c:v>656.7109000000000000</c:v>
                </c:pt>
                <c:pt idx="14">
                  <c:v>663.1990000000000000</c:v>
                </c:pt>
                <c:pt idx="15">
                  <c:v>659.4562000000000000</c:v>
                </c:pt>
                <c:pt idx="16">
                  <c:v>683.5100000000000000</c:v>
                </c:pt>
                <c:pt idx="17">
                  <c:v>605.8567000000000000</c:v>
                </c:pt>
                <c:pt idx="18">
                  <c:v>632.2674000000000000</c:v>
                </c:pt>
                <c:pt idx="19">
                  <c:v>624.2616000000000000</c:v>
                </c:pt>
                <c:pt idx="20">
                  <c:v>671.3100000000000000</c:v>
                </c:pt>
                <c:pt idx="21">
                  <c:v>653.0249000000000000</c:v>
                </c:pt>
                <c:pt idx="22">
                  <c:v>674.0308000000000000</c:v>
                </c:pt>
                <c:pt idx="23">
                  <c:v>630.1540000000000000</c:v>
                </c:pt>
                <c:pt idx="24">
                  <c:v>652.9301000000000000</c:v>
                </c:pt>
                <c:pt idx="25">
                  <c:v>661.5484000000000000</c:v>
                </c:pt>
                <c:pt idx="26">
                  <c:v>590.1343000000000000</c:v>
                </c:pt>
                <c:pt idx="27">
                  <c:v>671.8877000000000000</c:v>
                </c:pt>
                <c:pt idx="28">
                  <c:v>647.6386000000000000</c:v>
                </c:pt>
                <c:pt idx="29">
                  <c:v>659.5124000000000000</c:v>
                </c:pt>
                <c:pt idx="30">
                  <c:v>691.9953000000000000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19977.7175000000000000</c:v>
                </c:pt>
                <c:pt idx="1">
                  <c:v>20017.968300000000</c:v>
                </c:pt>
                <c:pt idx="2">
                  <c:v>20045.430200000000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0.20</c:v>
                </c:pt>
                <c:pt idx="2">
                  <c:v>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65641735636723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  <c:pt idx="5">
                  <c:v>193.8342000000000000</c:v>
                </c:pt>
                <c:pt idx="6">
                  <c:v>193.6184000000000000</c:v>
                </c:pt>
                <c:pt idx="7">
                  <c:v>192.4951000000000000</c:v>
                </c:pt>
                <c:pt idx="8">
                  <c:v>191.6682000000000000</c:v>
                </c:pt>
                <c:pt idx="9">
                  <c:v>190.8485000000000000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657967468928503"/>
          <c:y val="0.19211773419565861"/>
          <c:w val="0.26840635685902881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1.34058159378849700000</c:v>
                </c:pt>
                <c:pt idx="1">
                  <c:v>1.28291716022433600000</c:v>
                </c:pt>
                <c:pt idx="2">
                  <c:v>1.23858848205916840000</c:v>
                </c:pt>
                <c:pt idx="3">
                  <c:v>1.21646789881793480000</c:v>
                </c:pt>
                <c:pt idx="4">
                  <c:v>1.21358052991535370000</c:v>
                </c:pt>
                <c:pt idx="5">
                  <c:v>1.20773242163137410000</c:v>
                </c:pt>
                <c:pt idx="6">
                  <c:v>1.20408498410457290000</c:v>
                </c:pt>
                <c:pt idx="7">
                  <c:v>1.18751279675679000000</c:v>
                </c:pt>
                <c:pt idx="8">
                  <c:v>1.18061431288658070000</c:v>
                </c:pt>
                <c:pt idx="9">
                  <c:v>1.17657076976066090000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100.3184597300000000</c:v>
                </c:pt>
                <c:pt idx="1">
                  <c:v>100.9078180100000000</c:v>
                </c:pt>
                <c:pt idx="2">
                  <c:v>97.1588956900000000</c:v>
                </c:pt>
                <c:pt idx="3">
                  <c:v>99.9020553400000000</c:v>
                </c:pt>
                <c:pt idx="4">
                  <c:v>96.4124464300000000</c:v>
                </c:pt>
                <c:pt idx="5">
                  <c:v>94.7644838300000000</c:v>
                </c:pt>
                <c:pt idx="6">
                  <c:v>98.6825805100000000</c:v>
                </c:pt>
                <c:pt idx="7">
                  <c:v>96.7856554000000000</c:v>
                </c:pt>
                <c:pt idx="8">
                  <c:v>99.1516072700000000</c:v>
                </c:pt>
                <c:pt idx="9">
                  <c:v>95.1592326400000000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103.0657402700000000</c:v>
                </c:pt>
                <c:pt idx="1">
                  <c:v>99.1556819900000000</c:v>
                </c:pt>
                <c:pt idx="2">
                  <c:v>101.5220043100000000</c:v>
                </c:pt>
                <c:pt idx="3">
                  <c:v>97.2331446600000000</c:v>
                </c:pt>
                <c:pt idx="4">
                  <c:v>97.8871535700000000</c:v>
                </c:pt>
                <c:pt idx="5">
                  <c:v>99.0697161700000000</c:v>
                </c:pt>
                <c:pt idx="6">
                  <c:v>94.9358194900000000</c:v>
                </c:pt>
                <c:pt idx="7">
                  <c:v>95.7094446000000000</c:v>
                </c:pt>
                <c:pt idx="8">
                  <c:v>92.5165927300000000</c:v>
                </c:pt>
                <c:pt idx="9">
                  <c:v>95.6892673600000000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60.8145823600000000</c:v>
                </c:pt>
                <c:pt idx="1">
                  <c:v>8.5632431800000000</c:v>
                </c:pt>
                <c:pt idx="2">
                  <c:v>8.2378593700000000</c:v>
                </c:pt>
                <c:pt idx="3">
                  <c:v>8.7181719900000000</c:v>
                </c:pt>
                <c:pt idx="4">
                  <c:v>8.1575117600000000</c:v>
                </c:pt>
                <c:pt idx="5">
                  <c:v>8.3560123600000000</c:v>
                </c:pt>
                <c:pt idx="6">
                  <c:v>9.3805358300000000</c:v>
                </c:pt>
                <c:pt idx="7">
                  <c:v>8.1332255900000000</c:v>
                </c:pt>
                <c:pt idx="8">
                  <c:v>8.4073030500000000</c:v>
                </c:pt>
                <c:pt idx="9">
                  <c:v>8.2456427000000000</c:v>
                </c:pt>
                <c:pt idx="10">
                  <c:v>8.4582623900000000</c:v>
                </c:pt>
                <c:pt idx="11">
                  <c:v>8.2466950200000000</c:v>
                </c:pt>
                <c:pt idx="12">
                  <c:v>8.0703622800000000</c:v>
                </c:pt>
                <c:pt idx="13">
                  <c:v>7.7505149000000000</c:v>
                </c:pt>
                <c:pt idx="14">
                  <c:v>8.6302134800000000</c:v>
                </c:pt>
                <c:pt idx="15">
                  <c:v>8.6563213700000000</c:v>
                </c:pt>
                <c:pt idx="16">
                  <c:v>8.0328056700000000</c:v>
                </c:pt>
                <c:pt idx="17">
                  <c:v>8.5249367000000000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58.0213110900000000</c:v>
                </c:pt>
                <c:pt idx="1">
                  <c:v>8.6831170500000000</c:v>
                </c:pt>
                <c:pt idx="2">
                  <c:v>8.6518746600000000</c:v>
                </c:pt>
                <c:pt idx="3">
                  <c:v>8.0362601800000000</c:v>
                </c:pt>
                <c:pt idx="4">
                  <c:v>8.7688870200000000</c:v>
                </c:pt>
                <c:pt idx="5">
                  <c:v>8.4308684300000000</c:v>
                </c:pt>
                <c:pt idx="6">
                  <c:v>8.8864652400000000</c:v>
                </c:pt>
                <c:pt idx="7">
                  <c:v>7.9091907300000000</c:v>
                </c:pt>
                <c:pt idx="8">
                  <c:v>8.1418299800000000</c:v>
                </c:pt>
                <c:pt idx="9">
                  <c:v>8.1969667900000000</c:v>
                </c:pt>
                <c:pt idx="10">
                  <c:v>7.9896199300000000</c:v>
                </c:pt>
                <c:pt idx="11">
                  <c:v>8.9630998500000000</c:v>
                </c:pt>
                <c:pt idx="12">
                  <c:v>8.2389749600000000</c:v>
                </c:pt>
                <c:pt idx="13">
                  <c:v>8.1453754400000000</c:v>
                </c:pt>
                <c:pt idx="14">
                  <c:v>7.8444357900000000</c:v>
                </c:pt>
                <c:pt idx="15">
                  <c:v>8.2556819700000000</c:v>
                </c:pt>
                <c:pt idx="16">
                  <c:v>8.2519807900000000</c:v>
                </c:pt>
                <c:pt idx="17">
                  <c:v>8.6475601000000000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57.8847570400000000</c:v>
                </c:pt>
                <c:pt idx="1">
                  <c:v>8.3275066400000000</c:v>
                </c:pt>
                <c:pt idx="2">
                  <c:v>7.8974203200000000</c:v>
                </c:pt>
                <c:pt idx="3">
                  <c:v>7.9497632700000000</c:v>
                </c:pt>
                <c:pt idx="4">
                  <c:v>8.9574250300000000</c:v>
                </c:pt>
                <c:pt idx="5">
                  <c:v>7.7687513800000000</c:v>
                </c:pt>
                <c:pt idx="6">
                  <c:v>7.6997928600000000</c:v>
                </c:pt>
                <c:pt idx="7">
                  <c:v>8.1732459400000000</c:v>
                </c:pt>
                <c:pt idx="8">
                  <c:v>8.7132250200000000</c:v>
                </c:pt>
                <c:pt idx="9">
                  <c:v>9.0251962900000000</c:v>
                </c:pt>
                <c:pt idx="10">
                  <c:v>8.5712783000000000</c:v>
                </c:pt>
                <c:pt idx="11">
                  <c:v>8.3113188700000000</c:v>
                </c:pt>
                <c:pt idx="12">
                  <c:v>8.1272838700000000</c:v>
                </c:pt>
                <c:pt idx="13">
                  <c:v>7.8094264500000000</c:v>
                </c:pt>
                <c:pt idx="14">
                  <c:v>8.4059673300000000</c:v>
                </c:pt>
                <c:pt idx="15">
                  <c:v>7.8724841600000000</c:v>
                </c:pt>
                <c:pt idx="16">
                  <c:v>8.4600760000000000</c:v>
                </c:pt>
                <c:pt idx="17">
                  <c:v>8.7259812300000000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56.4779706800000000</c:v>
                </c:pt>
                <c:pt idx="1">
                  <c:v>8.3975724000000000</c:v>
                </c:pt>
                <c:pt idx="2">
                  <c:v>8.5003265500000000</c:v>
                </c:pt>
                <c:pt idx="3">
                  <c:v>7.5625760400000000</c:v>
                </c:pt>
                <c:pt idx="4">
                  <c:v>7.9898929600000000</c:v>
                </c:pt>
                <c:pt idx="5">
                  <c:v>7.6905698800000000</c:v>
                </c:pt>
                <c:pt idx="6">
                  <c:v>8.3913792600000000</c:v>
                </c:pt>
                <c:pt idx="7">
                  <c:v>8.0326138400000000</c:v>
                </c:pt>
                <c:pt idx="8">
                  <c:v>8.3619845200000000</c:v>
                </c:pt>
                <c:pt idx="9">
                  <c:v>8.9232879700000000</c:v>
                </c:pt>
                <c:pt idx="10">
                  <c:v>8.5684455600000000</c:v>
                </c:pt>
                <c:pt idx="11">
                  <c:v>8.7626224100000000</c:v>
                </c:pt>
                <c:pt idx="12">
                  <c:v>8.2063621100000000</c:v>
                </c:pt>
                <c:pt idx="13">
                  <c:v>7.9365039900000000</c:v>
                </c:pt>
                <c:pt idx="14">
                  <c:v>8.6497100400000000</c:v>
                </c:pt>
                <c:pt idx="15">
                  <c:v>8.0236090200000000</c:v>
                </c:pt>
                <c:pt idx="16">
                  <c:v>8.3134297400000000</c:v>
                </c:pt>
                <c:pt idx="17">
                  <c:v>8.3463430300000000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57.1377962100000000</c:v>
                </c:pt>
                <c:pt idx="1">
                  <c:v>7.9091457600000000</c:v>
                </c:pt>
                <c:pt idx="2">
                  <c:v>8.0576615900000000</c:v>
                </c:pt>
                <c:pt idx="3">
                  <c:v>8.2626276900000000</c:v>
                </c:pt>
                <c:pt idx="4">
                  <c:v>8.2692145500000000</c:v>
                </c:pt>
                <c:pt idx="5">
                  <c:v>7.3699097000000000</c:v>
                </c:pt>
                <c:pt idx="6">
                  <c:v>8.1984986200000000</c:v>
                </c:pt>
                <c:pt idx="7">
                  <c:v>8.6729004900000000</c:v>
                </c:pt>
                <c:pt idx="8">
                  <c:v>8.9337108100000000</c:v>
                </c:pt>
                <c:pt idx="9">
                  <c:v>8.8879424100000000</c:v>
                </c:pt>
                <c:pt idx="10">
                  <c:v>7.5916030800000000</c:v>
                </c:pt>
                <c:pt idx="11">
                  <c:v>7.7736373300000000</c:v>
                </c:pt>
                <c:pt idx="12">
                  <c:v>8.1857668400000000</c:v>
                </c:pt>
                <c:pt idx="13">
                  <c:v>8.4301727400000000</c:v>
                </c:pt>
                <c:pt idx="14">
                  <c:v>7.7442887800000000</c:v>
                </c:pt>
                <c:pt idx="15">
                  <c:v>7.8844019800000000</c:v>
                </c:pt>
                <c:pt idx="16">
                  <c:v>7.4264705600000000</c:v>
                </c:pt>
                <c:pt idx="17">
                  <c:v>7.5638508600000000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51.2303133400000000</c:v>
                </c:pt>
                <c:pt idx="1">
                  <c:v>50.6487213700000000</c:v>
                </c:pt>
                <c:pt idx="2">
                  <c:v>49.9873346300000000</c:v>
                </c:pt>
                <c:pt idx="3">
                  <c:v>48.7123036100000000</c:v>
                </c:pt>
                <c:pt idx="4">
                  <c:v>48.2863504800000000</c:v>
                </c:pt>
                <c:pt idx="5">
                  <c:v>49.7283301600000000</c:v>
                </c:pt>
                <c:pt idx="6">
                  <c:v>48.0331335300000000</c:v>
                </c:pt>
                <c:pt idx="7">
                  <c:v>49.0564407400000000</c:v>
                </c:pt>
                <c:pt idx="8">
                  <c:v>48.8936239700000000</c:v>
                </c:pt>
                <c:pt idx="9">
                  <c:v>47.5996770700000000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85.1081158600000000</c:v>
                </c:pt>
                <c:pt idx="1">
                  <c:v>80.4968883800000000</c:v>
                </c:pt>
                <c:pt idx="2">
                  <c:v>76.7793854200000000</c:v>
                </c:pt>
                <c:pt idx="3">
                  <c:v>76.7550962100000000</c:v>
                </c:pt>
                <c:pt idx="4">
                  <c:v>77.3818622400000000</c:v>
                </c:pt>
                <c:pt idx="5">
                  <c:v>80.1166065100000000</c:v>
                </c:pt>
                <c:pt idx="6">
                  <c:v>78.3821600200000000</c:v>
                </c:pt>
                <c:pt idx="7">
                  <c:v>77.1153924200000000</c:v>
                </c:pt>
                <c:pt idx="8">
                  <c:v>79.7731986900000000</c:v>
                </c:pt>
                <c:pt idx="9">
                  <c:v>77.0077138500000000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67.0457708000000000</c:v>
                </c:pt>
                <c:pt idx="1">
                  <c:v>68.9178902500000000</c:v>
                </c:pt>
                <c:pt idx="2">
                  <c:v>71.9141799500000000</c:v>
                </c:pt>
                <c:pt idx="3">
                  <c:v>71.6678001800000000</c:v>
                </c:pt>
                <c:pt idx="4">
                  <c:v>68.6313872800000000</c:v>
                </c:pt>
                <c:pt idx="5">
                  <c:v>63.9892633300000000</c:v>
                </c:pt>
                <c:pt idx="6">
                  <c:v>67.2031064500000000</c:v>
                </c:pt>
                <c:pt idx="7">
                  <c:v>66.3232668400000000</c:v>
                </c:pt>
                <c:pt idx="8">
                  <c:v>63.0013773400000000</c:v>
                </c:pt>
                <c:pt idx="9">
                  <c:v>66.2411090800000000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3752EC2-562C-4731-BC9F-8F3944033C97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2B76680-6DF5-473F-8CEC-E8A9146D295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301.9947000000000000</c:v>
                </c:pt>
                <c:pt idx="1">
                  <c:v>301.8599000000000000</c:v>
                </c:pt>
                <c:pt idx="2">
                  <c:v>298.3037000000000000</c:v>
                </c:pt>
                <c:pt idx="3">
                  <c:v>302.4141000000000000</c:v>
                </c:pt>
                <c:pt idx="4">
                  <c:v>300.8607000000000000</c:v>
                </c:pt>
                <c:pt idx="5">
                  <c:v>299.1702000000000000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78F649E-EDB9-4977-BA4A-138D762BC52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EFA1FBE-95D4-4B46-961E-2F0E28FDFAD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9471B84-80AC-4166-BC42-7C5D79BEC76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448.6444000000000000</c:v>
                </c:pt>
                <c:pt idx="1">
                  <c:v>629.4401000000000000</c:v>
                </c:pt>
                <c:pt idx="2">
                  <c:v>726.5188000000000000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0538DFC-0AD4-4C45-9DB8-94A7A1340D4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EDD01D-2B67-4566-8EA9-CBEE11B210B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1716.8080000000000000</c:v>
                </c:pt>
                <c:pt idx="1">
                  <c:v>87.7953000000000000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170565.193548387097</c:v>
                </c:pt>
                <c:pt idx="1">
                  <c:v>25944.258064516129</c:v>
                </c:pt>
                <c:pt idx="2">
                  <c:v>24456.645161290323</c:v>
                </c:pt>
                <c:pt idx="3">
                  <c:v>23391.064516129032</c:v>
                </c:pt>
                <c:pt idx="4">
                  <c:v>23440.387096774194</c:v>
                </c:pt>
                <c:pt idx="5">
                  <c:v>24828.387096774194</c:v>
                </c:pt>
                <c:pt idx="6">
                  <c:v>27172.870967741935</c:v>
                </c:pt>
                <c:pt idx="7">
                  <c:v>23314.258064516129</c:v>
                </c:pt>
                <c:pt idx="8">
                  <c:v>25486.129032258065</c:v>
                </c:pt>
                <c:pt idx="9">
                  <c:v>23523.419354838710</c:v>
                </c:pt>
                <c:pt idx="10">
                  <c:v>24453.903225806452</c:v>
                </c:pt>
                <c:pt idx="11">
                  <c:v>27156.967741935484</c:v>
                </c:pt>
                <c:pt idx="12">
                  <c:v>22724.677419354839</c:v>
                </c:pt>
                <c:pt idx="13">
                  <c:v>22934.096774193548</c:v>
                </c:pt>
                <c:pt idx="14">
                  <c:v>22890.903225806452</c:v>
                </c:pt>
                <c:pt idx="15">
                  <c:v>22813.903225806452</c:v>
                </c:pt>
                <c:pt idx="16">
                  <c:v>22492.451612903226</c:v>
                </c:pt>
                <c:pt idx="17">
                  <c:v>24540.580645161290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8678442</c:v>
                </c:pt>
                <c:pt idx="1">
                  <c:v>9367591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chart" Target="../charts/char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chart" Target="../charts/chart1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7" Type="http://schemas.openxmlformats.org/officeDocument/2006/relationships/chart" Target="../charts/chart17.xml"/><Relationship Id="rId8" Type="http://schemas.openxmlformats.org/officeDocument/2006/relationships/chart" Target="../charts/chart18.xml"/><Relationship Id="rId9" Type="http://schemas.openxmlformats.org/officeDocument/2006/relationships/chart" Target="../charts/chart1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0.xml"/><Relationship Id="rId4" Type="http://schemas.openxmlformats.org/officeDocument/2006/relationships/chart" Target="../charts/chart2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chart" Target="../charts/chart2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chart" Target="../charts/chart2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image" Target="../media/image9.png"/><Relationship Id="rId9" Type="http://schemas.openxmlformats.org/officeDocument/2006/relationships/image" Target="../media/image10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chart" Target="../charts/chart9.xml"/><Relationship Id="rId5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chart" Target="../charts/char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-19.5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-9.8%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165199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0812347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3,343.5억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3,342.6억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3,333.6억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3,347.2억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429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5,026.6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6,966.0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8,052.8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608.2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19,437.3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603" y="1714574"/>
            <a:ext cx="3953170" cy="2795817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619" y="17368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-4.5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8662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5257</TotalTime>
  <Words>1818</Words>
  <Application>Microsoft Office PowerPoint</Application>
  <PresentationFormat>와이드스크린</PresentationFormat>
  <Paragraphs>392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1088</cp:revision>
  <dcterms:created xsi:type="dcterms:W3CDTF">2025-10-15T03:48:02Z</dcterms:created>
  <dcterms:modified xsi:type="dcterms:W3CDTF">2025-10-23T00:25:28Z</dcterms:modified>
</cp:coreProperties>
</file>