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5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8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9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321" r:id="rId3"/>
    <p:sldId id="312" r:id="rId4"/>
    <p:sldId id="322" r:id="rId5"/>
    <p:sldId id="330" r:id="rId6"/>
    <p:sldId id="337" r:id="rId7"/>
    <p:sldId id="315" r:id="rId8"/>
    <p:sldId id="323" r:id="rId9"/>
    <p:sldId id="316" r:id="rId10"/>
    <p:sldId id="324" r:id="rId11"/>
    <p:sldId id="325" r:id="rId12"/>
    <p:sldId id="300" r:id="rId13"/>
    <p:sldId id="329" r:id="rId14"/>
    <p:sldId id="311" r:id="rId15"/>
    <p:sldId id="326" r:id="rId16"/>
    <p:sldId id="334" r:id="rId17"/>
    <p:sldId id="305" r:id="rId18"/>
    <p:sldId id="320" r:id="rId19"/>
    <p:sldId id="327" r:id="rId20"/>
    <p:sldId id="336" r:id="rId21"/>
    <p:sldId id="289" r:id="rId22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100" d="100"/>
          <a:sy n="100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-4.4967599777181087E-2</c:v>
                </c:pt>
                <c:pt idx="2">
                  <c:v>0.11020086072092422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1-4E8F-8759-7601566F0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8.9919582733927195E-2</c:v>
                </c:pt>
                <c:pt idx="1">
                  <c:v>0.11830944276414355</c:v>
                </c:pt>
                <c:pt idx="2">
                  <c:v>0.10992678220477914</c:v>
                </c:pt>
                <c:pt idx="3">
                  <c:v>0.10149167946338293</c:v>
                </c:pt>
                <c:pt idx="4">
                  <c:v>0.13178113481804496</c:v>
                </c:pt>
                <c:pt idx="5">
                  <c:v>0.11079089357771187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1222.4297999999999</c:v>
                </c:pt>
                <c:pt idx="1">
                  <c:v>1235.6802</c:v>
                </c:pt>
                <c:pt idx="2">
                  <c:v>784.84730000000002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19280.347900000001</c:v>
                </c:pt>
                <c:pt idx="1">
                  <c:v>19183.8681</c:v>
                </c:pt>
                <c:pt idx="2">
                  <c:v>12614.6149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2.01478472202843E-3</c:v>
                </c:pt>
                <c:pt idx="2">
                  <c:v>1.3718624981537211E-3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98C697D-26F4-4352-A529-91643E63928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2A6A06-E0AD-4494-9016-9FF1A411A4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78E2F7-F119-4509-9D01-0DCB6ED3657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A59CFA2-B6D2-4D1D-BFF7-340177F75D3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1C5BDB-7949-493C-A73C-3F9D9B9CD15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13EE97D-46BC-49BE-8223-33070808934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08A-45CB-BA87-3644E05341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37C2AAC-32D1-4A6C-9994-46D34646E0F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08A-45CB-BA87-3644E0534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406D-1EFF-837C-A20D-C35EF183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CF181-09F7-08EB-7E75-F9B9405A1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AD324-E95B-5BA4-629C-771DA99E7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79D7-F148-B5C0-922C-0B417497F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9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4.pn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image" Target="../media/image17.png"/><Relationship Id="rId9" Type="http://schemas.openxmlformats.org/officeDocument/2006/relationships/chart" Target="../charts/char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4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image" Target="../media/image11.png"/><Relationship Id="rId9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4225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4225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7532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40151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832793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97497"/>
              </p:ext>
            </p:extLst>
          </p:nvPr>
        </p:nvGraphicFramePr>
        <p:xfrm>
          <a:off x="6079893" y="16035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06761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12347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223432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8" y="1505665"/>
            <a:ext cx="6195202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879903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879903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ECC8-DAC6-B87C-1122-00D76B9C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6BA6BE2D-BF9C-6525-BE3B-65B754F9B50B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E2501C63-D265-7072-11EC-DA8FA1E2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A414268-9981-A184-887B-2E81DA60D117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89451878-7F94-49EE-ADD3-2558629BE4C8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895E1EC2-EAD0-DE53-3CE3-221CB906EE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8983A1EA-A96E-D00E-452E-52AD94E6D4B5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5B0DB756-2522-928B-CE91-1454D8B8EB7C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34994527-E0D5-5B67-4F8A-8CED5CBD6A4A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E90DC859-F856-B9FD-879A-94746CF8999A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04AB2F9E-3FF9-BA4B-A0A6-81B192B684E3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67888589-7AC6-BC9E-8234-9AC563BEBFB6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F22FF3D1-1D91-27F4-CEAF-3960F695E2AC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56EF0200-6785-BF0C-46B9-3680E55C2859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E07B6BD-6F7B-7EB9-B201-D9E39A2B4F74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55A2EF8A-C044-9FCB-ABBF-702818C72386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BD1AFFA6-1A1C-7CE0-CE9D-FA9E95BDF03E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82AC0E13-BC51-36B0-B52A-6C239A3D28A8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C0DF56E1-1503-BD97-BDDF-FA8EADCAAB77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EE4D3956-07E6-5A0C-F323-A32D50BF9252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2FDB9482-504E-6DEB-B4F1-6880AB64C729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76F5D558-65BE-8AAC-D901-B1B633298FF2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BDA7DD1B-0105-EC96-66FB-A98B245F3323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90E78E10-A979-3D6F-CA15-C0EF8E85130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99E1D814-83D8-8984-C0CD-9F0ACD93F1F1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105A752C-5CFC-0D64-7D6E-52CC189AF5B5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5C882CAA-7FB0-6F42-614A-DCBBE5A918C2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6F2AD969-ED9F-0225-883F-FAC1CEAF0F31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A90590A-5535-EBAC-CDA1-45790CBD055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5C784DD3-1236-A13D-563B-DA1576CE6F02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AFD18DFE-E76A-473F-A49E-F9ABC7898FC4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1858F159-76CD-1D67-7A99-0AE49E54DDAE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561BF114-B9A2-3993-E59B-6F77F4852A66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69A7DBEF-3A77-4A14-02CC-02E6F69A756F}"/>
              </a:ext>
            </a:extLst>
          </p:cNvPr>
          <p:cNvSpPr/>
          <p:nvPr/>
        </p:nvSpPr>
        <p:spPr>
          <a:xfrm>
            <a:off x="4930050" y="129745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CAF4E1CC-A30E-7696-033E-5BADF5E85473}"/>
              </a:ext>
            </a:extLst>
          </p:cNvPr>
          <p:cNvSpPr/>
          <p:nvPr/>
        </p:nvSpPr>
        <p:spPr>
          <a:xfrm>
            <a:off x="8340762" y="129745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5433FF62-DAA0-E1AC-C337-FCA76F328C30}"/>
              </a:ext>
            </a:extLst>
          </p:cNvPr>
          <p:cNvSpPr txBox="1"/>
          <p:nvPr/>
        </p:nvSpPr>
        <p:spPr>
          <a:xfrm>
            <a:off x="9477361" y="137426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749A14C-3F0F-30BB-5660-65A0479E0F69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D4222948-8781-BE44-C3A6-2977AA2A7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88099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CDE0FCF5-DC25-CAE0-8990-08C55CEC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33821"/>
              </p:ext>
            </p:extLst>
          </p:nvPr>
        </p:nvGraphicFramePr>
        <p:xfrm>
          <a:off x="8460073" y="129745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5A6CD71E-3DD9-4A10-08BF-B6481F9E1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83863"/>
              </p:ext>
            </p:extLst>
          </p:nvPr>
        </p:nvGraphicFramePr>
        <p:xfrm>
          <a:off x="5184676" y="131636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0076EA33-1E11-6A14-7BDE-DA14956E2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178547"/>
              </p:ext>
            </p:extLst>
          </p:nvPr>
        </p:nvGraphicFramePr>
        <p:xfrm>
          <a:off x="6062855" y="130748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6">
            <a:extLst>
              <a:ext uri="{FF2B5EF4-FFF2-40B4-BE49-F238E27FC236}">
                <a16:creationId xmlns:a16="http://schemas.microsoft.com/office/drawing/2014/main" id="{441711C1-84FB-D851-362F-E167DE611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405958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Shape 35">
            <a:extLst>
              <a:ext uri="{FF2B5EF4-FFF2-40B4-BE49-F238E27FC236}">
                <a16:creationId xmlns:a16="http://schemas.microsoft.com/office/drawing/2014/main" id="{96A385AA-8F2D-46F7-4C46-9C5CAA5269D5}"/>
              </a:ext>
            </a:extLst>
          </p:cNvPr>
          <p:cNvSpPr/>
          <p:nvPr/>
        </p:nvSpPr>
        <p:spPr>
          <a:xfrm>
            <a:off x="4930050" y="2829359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5_chart_5">
            <a:extLst>
              <a:ext uri="{FF2B5EF4-FFF2-40B4-BE49-F238E27FC236}">
                <a16:creationId xmlns:a16="http://schemas.microsoft.com/office/drawing/2014/main" id="{C88A7568-972D-25EE-3024-6D740731A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078517"/>
              </p:ext>
            </p:extLst>
          </p:nvPr>
        </p:nvGraphicFramePr>
        <p:xfrm>
          <a:off x="4970703" y="2829359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5769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4344</TotalTime>
  <Words>1472</Words>
  <Application>Microsoft Office PowerPoint</Application>
  <PresentationFormat>와이드스크린</PresentationFormat>
  <Paragraphs>418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1070</cp:revision>
  <dcterms:created xsi:type="dcterms:W3CDTF">2025-10-15T03:48:02Z</dcterms:created>
  <dcterms:modified xsi:type="dcterms:W3CDTF">2025-10-22T09:08:17Z</dcterms:modified>
</cp:coreProperties>
</file>