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Ex1.xml" ContentType="application/vnd.ms-office.chartex+xml"/>
  <Override PartName="/ppt/charts/chartEx2.xml" ContentType="application/vnd.ms-office.chartex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04" r:id="rId16"/>
    <p:sldId id="305" r:id="rId17"/>
    <p:sldId id="320" r:id="rId18"/>
    <p:sldId id="327" r:id="rId19"/>
    <p:sldId id="331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43682B"/>
    <a:srgbClr val="FFC000"/>
    <a:srgbClr val="1F4E79"/>
    <a:srgbClr val="255E91"/>
    <a:srgbClr val="5B9BD5"/>
    <a:srgbClr val="70AD47"/>
    <a:srgbClr val="F8F9FA"/>
    <a:srgbClr val="7F8C8D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7071" autoAdjust="0"/>
  </p:normalViewPr>
  <p:slideViewPr>
    <p:cSldViewPr snapToGrid="0" snapToObjects="1">
      <p:cViewPr>
        <p:scale>
          <a:sx n="75" d="100"/>
          <a:sy n="75" d="100"/>
        </p:scale>
        <p:origin x="466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_rels/chartEx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4.xlsx"/><Relationship Id="rId2" Type="http://schemas.microsoft.com/office/2011/relationships/chartStyle" Target="style25.xml"/><Relationship Id="rId3" Type="http://schemas.microsoft.com/office/2011/relationships/chartColorStyle" Target="colors25.xml"/></Relationships>
</file>

<file path=ppt/charts/_rels/chartEx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5.xlsx"/><Relationship Id="rId2" Type="http://schemas.microsoft.com/office/2011/relationships/chartStyle" Target="style26.xml"/><Relationship Id="rId3" Type="http://schemas.microsoft.com/office/2011/relationships/chartColorStyle" Target="colors2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1702.0099000000000000</c:v>
                </c:pt>
                <c:pt idx="1">
                  <c:v>1625.4746000000000000</c:v>
                </c:pt>
                <c:pt idx="2">
                  <c:v>1804.6033000000000000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-0.04496759977718108455</c:v>
                </c:pt>
                <c:pt idx="2">
                  <c:v>0.11020086072092421500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17.6872695652173913</c:v>
                </c:pt>
                <c:pt idx="1">
                  <c:v>2.6926217391304348</c:v>
                </c:pt>
                <c:pt idx="2">
                  <c:v>2.5638913043478261</c:v>
                </c:pt>
                <c:pt idx="3">
                  <c:v>2.5116913043478261</c:v>
                </c:pt>
                <c:pt idx="4">
                  <c:v>2.3737478260869565</c:v>
                </c:pt>
                <c:pt idx="5">
                  <c:v>2.5271608695652174</c:v>
                </c:pt>
                <c:pt idx="6">
                  <c:v>2.9143304347826087</c:v>
                </c:pt>
                <c:pt idx="7">
                  <c:v>2.4908130434782609</c:v>
                </c:pt>
                <c:pt idx="8">
                  <c:v>2.5923739130434783</c:v>
                </c:pt>
                <c:pt idx="9">
                  <c:v>2.4182130434782609</c:v>
                </c:pt>
                <c:pt idx="10">
                  <c:v>2.4763652173913043</c:v>
                </c:pt>
                <c:pt idx="11">
                  <c:v>2.8659260869565217</c:v>
                </c:pt>
                <c:pt idx="12">
                  <c:v>2.4467478260869565</c:v>
                </c:pt>
                <c:pt idx="13">
                  <c:v>2.4531260869565217</c:v>
                </c:pt>
                <c:pt idx="14">
                  <c:v>2.4207478260869565</c:v>
                </c:pt>
                <c:pt idx="15">
                  <c:v>2.4609695652173913</c:v>
                </c:pt>
                <c:pt idx="16">
                  <c:v>2.3738217391304348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15.2431125000000000</c:v>
                </c:pt>
                <c:pt idx="1">
                  <c:v>2.3121125000000000</c:v>
                </c:pt>
                <c:pt idx="2">
                  <c:v>2.1057625000000000</c:v>
                </c:pt>
                <c:pt idx="3">
                  <c:v>1.84292500000000000000</c:v>
                </c:pt>
                <c:pt idx="4">
                  <c:v>2.2586250000000000</c:v>
                </c:pt>
                <c:pt idx="5">
                  <c:v>2.3554125000000000</c:v>
                </c:pt>
                <c:pt idx="6">
                  <c:v>2.1507875000000000</c:v>
                </c:pt>
                <c:pt idx="7">
                  <c:v>1.87318750000000000000</c:v>
                </c:pt>
                <c:pt idx="8">
                  <c:v>2.4228000000000000</c:v>
                </c:pt>
                <c:pt idx="9">
                  <c:v>2.1629625000000000</c:v>
                </c:pt>
                <c:pt idx="10">
                  <c:v>2.3563375000000000</c:v>
                </c:pt>
                <c:pt idx="11">
                  <c:v>2.2837875000000000</c:v>
                </c:pt>
                <c:pt idx="12">
                  <c:v>1.77141250000000000000</c:v>
                </c:pt>
                <c:pt idx="13">
                  <c:v>1.83422500000000000000</c:v>
                </c:pt>
                <c:pt idx="14">
                  <c:v>1.91057500000000000000</c:v>
                </c:pt>
                <c:pt idx="15">
                  <c:v>1.76510000000000000000</c:v>
                </c:pt>
                <c:pt idx="16">
                  <c:v>1.89108750000000000000</c:v>
                </c:pt>
                <c:pt idx="17">
                  <c:v>2.0043750000000000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6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518.7351100000000000</c:v>
                </c:pt>
                <c:pt idx="1">
                  <c:v>511.1584800000000000</c:v>
                </c:pt>
                <c:pt idx="2">
                  <c:v>333.7096200000000000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810.1850100000000000</c:v>
                </c:pt>
                <c:pt idx="1">
                  <c:v>816.1067800000000000</c:v>
                </c:pt>
                <c:pt idx="2">
                  <c:v>527.1181500000000000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721.3576500000000000</c:v>
                </c:pt>
                <c:pt idx="1">
                  <c:v>714.6895700000000000</c:v>
                </c:pt>
                <c:pt idx="2">
                  <c:v>479.1184500000000000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6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1222.4298000000000000</c:v>
                </c:pt>
                <c:pt idx="1">
                  <c:v>1235.6802000000000000</c:v>
                </c:pt>
                <c:pt idx="2">
                  <c:v>784.8473000000000000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19280.3479000000000000</c:v>
                </c:pt>
                <c:pt idx="1">
                  <c:v>19183.8681000000000000</c:v>
                </c:pt>
                <c:pt idx="2">
                  <c:v>12614.6149000000000000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C2B515A-DB83-4A1A-8EA7-E13FE7AD6D6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CD52AF-6A0A-4346-A6B9-132B7CB03A0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10049.6729817800000000</c:v>
                </c:pt>
                <c:pt idx="1">
                  <c:v>9995.7572182200000000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5007.3014414600000000</c:v>
                </c:pt>
                <c:pt idx="1">
                  <c:v>3347.1711480600000000</c:v>
                </c:pt>
                <c:pt idx="2">
                  <c:v>3343.4868724500000000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E412A45-306C-4E75-9919-1BEDC84C080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A307D7-6D5D-4BE9-A68E-E5778F91349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344844E-1B9C-458D-971D-4962FE4024B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5026.5787881300000000</c:v>
                </c:pt>
                <c:pt idx="1">
                  <c:v>6966.0411182800000000</c:v>
                </c:pt>
                <c:pt idx="2">
                  <c:v>8052.8102935900000000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629.2313000000000000</c:v>
                </c:pt>
                <c:pt idx="1">
                  <c:v>613.4255000000000000</c:v>
                </c:pt>
                <c:pt idx="2">
                  <c:v>651.4418000000000000</c:v>
                </c:pt>
                <c:pt idx="3">
                  <c:v>595.3419000000000000</c:v>
                </c:pt>
                <c:pt idx="4">
                  <c:v>648.6448000000000000</c:v>
                </c:pt>
                <c:pt idx="5">
                  <c:v>625.7029000000000000</c:v>
                </c:pt>
                <c:pt idx="6">
                  <c:v>655.2163000000000000</c:v>
                </c:pt>
                <c:pt idx="7">
                  <c:v>612.7602000000000000</c:v>
                </c:pt>
                <c:pt idx="8">
                  <c:v>665.5230000000000000</c:v>
                </c:pt>
                <c:pt idx="9">
                  <c:v>681.5414000000000000</c:v>
                </c:pt>
                <c:pt idx="10">
                  <c:v>652.1159000000000000</c:v>
                </c:pt>
                <c:pt idx="11">
                  <c:v>625.7008000000000000</c:v>
                </c:pt>
                <c:pt idx="12">
                  <c:v>659.3561000000000000</c:v>
                </c:pt>
                <c:pt idx="13">
                  <c:v>656.7109000000000000</c:v>
                </c:pt>
                <c:pt idx="14">
                  <c:v>663.1990000000000000</c:v>
                </c:pt>
                <c:pt idx="15">
                  <c:v>659.4562000000000000</c:v>
                </c:pt>
                <c:pt idx="16">
                  <c:v>683.5100000000000000</c:v>
                </c:pt>
                <c:pt idx="17">
                  <c:v>605.8567000000000000</c:v>
                </c:pt>
                <c:pt idx="18">
                  <c:v>632.2674000000000000</c:v>
                </c:pt>
                <c:pt idx="19">
                  <c:v>624.2616000000000000</c:v>
                </c:pt>
                <c:pt idx="20">
                  <c:v>671.3100000000000000</c:v>
                </c:pt>
                <c:pt idx="21">
                  <c:v>653.0249000000000000</c:v>
                </c:pt>
                <c:pt idx="22">
                  <c:v>674.0308000000000000</c:v>
                </c:pt>
                <c:pt idx="23">
                  <c:v>630.1540000000000000</c:v>
                </c:pt>
                <c:pt idx="24">
                  <c:v>652.9301000000000000</c:v>
                </c:pt>
                <c:pt idx="25">
                  <c:v>661.5484000000000000</c:v>
                </c:pt>
                <c:pt idx="26">
                  <c:v>590.1343000000000000</c:v>
                </c:pt>
                <c:pt idx="27">
                  <c:v>671.8877000000000000</c:v>
                </c:pt>
                <c:pt idx="28">
                  <c:v>647.6386000000000000</c:v>
                </c:pt>
                <c:pt idx="29">
                  <c:v>659.5124000000000000</c:v>
                </c:pt>
                <c:pt idx="30">
                  <c:v>691.9953000000000000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&amp;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4045700370886871"/>
          <c:w val="0.9184750229447034"/>
          <c:h val="0.621154296019508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  <c:pt idx="5">
                  <c:v>193.8342000000000000</c:v>
                </c:pt>
                <c:pt idx="6">
                  <c:v>193.6184000000000000</c:v>
                </c:pt>
                <c:pt idx="7">
                  <c:v>192.4951000000000000</c:v>
                </c:pt>
                <c:pt idx="8">
                  <c:v>191.6682000000000000</c:v>
                </c:pt>
                <c:pt idx="9">
                  <c:v>190.8485000000000000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19977.7175000000000000</c:v>
                </c:pt>
                <c:pt idx="1">
                  <c:v>20017.968300000000</c:v>
                </c:pt>
                <c:pt idx="2">
                  <c:v>20045.430200000000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0.00201478472202842992</c:v>
                </c:pt>
                <c:pt idx="2">
                  <c:v>0.00137186249815372122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1.34058159378849700000</c:v>
                </c:pt>
                <c:pt idx="1">
                  <c:v>1.28291716022433600000</c:v>
                </c:pt>
                <c:pt idx="2">
                  <c:v>1.23858848205916840000</c:v>
                </c:pt>
                <c:pt idx="3">
                  <c:v>1.21646789881793480000</c:v>
                </c:pt>
                <c:pt idx="4">
                  <c:v>1.21358052991535370000</c:v>
                </c:pt>
                <c:pt idx="5">
                  <c:v>1.20773242163137410000</c:v>
                </c:pt>
                <c:pt idx="6">
                  <c:v>1.20408498410457290000</c:v>
                </c:pt>
                <c:pt idx="7">
                  <c:v>1.18751279675679000000</c:v>
                </c:pt>
                <c:pt idx="8">
                  <c:v>1.18061431288658070000</c:v>
                </c:pt>
                <c:pt idx="9">
                  <c:v>1.17657076976066090000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100.3184597300000000</c:v>
                </c:pt>
                <c:pt idx="1">
                  <c:v>100.9078180100000000</c:v>
                </c:pt>
                <c:pt idx="2">
                  <c:v>97.1588956900000000</c:v>
                </c:pt>
                <c:pt idx="3">
                  <c:v>99.9020553400000000</c:v>
                </c:pt>
                <c:pt idx="4">
                  <c:v>96.4124464300000000</c:v>
                </c:pt>
                <c:pt idx="5">
                  <c:v>94.7644838300000000</c:v>
                </c:pt>
                <c:pt idx="6">
                  <c:v>98.6825805100000000</c:v>
                </c:pt>
                <c:pt idx="7">
                  <c:v>96.7856554000000000</c:v>
                </c:pt>
                <c:pt idx="8">
                  <c:v>99.1516072700000000</c:v>
                </c:pt>
                <c:pt idx="9">
                  <c:v>95.1592326400000000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103.0657402700000000</c:v>
                </c:pt>
                <c:pt idx="1">
                  <c:v>99.1556819900000000</c:v>
                </c:pt>
                <c:pt idx="2">
                  <c:v>101.5220043100000000</c:v>
                </c:pt>
                <c:pt idx="3">
                  <c:v>97.2331446600000000</c:v>
                </c:pt>
                <c:pt idx="4">
                  <c:v>97.8871535700000000</c:v>
                </c:pt>
                <c:pt idx="5">
                  <c:v>99.0697161700000000</c:v>
                </c:pt>
                <c:pt idx="6">
                  <c:v>94.9358194900000000</c:v>
                </c:pt>
                <c:pt idx="7">
                  <c:v>95.7094446000000000</c:v>
                </c:pt>
                <c:pt idx="8">
                  <c:v>92.5165927300000000</c:v>
                </c:pt>
                <c:pt idx="9">
                  <c:v>95.6892673600000000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60.8145823600000000</c:v>
                </c:pt>
                <c:pt idx="1">
                  <c:v>8.5632431800000000</c:v>
                </c:pt>
                <c:pt idx="2">
                  <c:v>8.2378593700000000</c:v>
                </c:pt>
                <c:pt idx="3">
                  <c:v>8.7181719900000000</c:v>
                </c:pt>
                <c:pt idx="4">
                  <c:v>8.1575117600000000</c:v>
                </c:pt>
                <c:pt idx="5">
                  <c:v>8.3560123600000000</c:v>
                </c:pt>
                <c:pt idx="6">
                  <c:v>9.3805358300000000</c:v>
                </c:pt>
                <c:pt idx="7">
                  <c:v>8.1332255900000000</c:v>
                </c:pt>
                <c:pt idx="8">
                  <c:v>8.4073030500000000</c:v>
                </c:pt>
                <c:pt idx="9">
                  <c:v>8.2456427000000000</c:v>
                </c:pt>
                <c:pt idx="10">
                  <c:v>8.4582623900000000</c:v>
                </c:pt>
                <c:pt idx="11">
                  <c:v>8.2466950200000000</c:v>
                </c:pt>
                <c:pt idx="12">
                  <c:v>8.0703622800000000</c:v>
                </c:pt>
                <c:pt idx="13">
                  <c:v>7.7505149000000000</c:v>
                </c:pt>
                <c:pt idx="14">
                  <c:v>8.6302134800000000</c:v>
                </c:pt>
                <c:pt idx="15">
                  <c:v>8.6563213700000000</c:v>
                </c:pt>
                <c:pt idx="16">
                  <c:v>8.0328056700000000</c:v>
                </c:pt>
                <c:pt idx="17">
                  <c:v>8.5249367000000000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58.0213110900000000</c:v>
                </c:pt>
                <c:pt idx="1">
                  <c:v>8.6831170500000000</c:v>
                </c:pt>
                <c:pt idx="2">
                  <c:v>8.6518746600000000</c:v>
                </c:pt>
                <c:pt idx="3">
                  <c:v>8.0362601800000000</c:v>
                </c:pt>
                <c:pt idx="4">
                  <c:v>8.7688870200000000</c:v>
                </c:pt>
                <c:pt idx="5">
                  <c:v>8.4308684300000000</c:v>
                </c:pt>
                <c:pt idx="6">
                  <c:v>8.8864652400000000</c:v>
                </c:pt>
                <c:pt idx="7">
                  <c:v>7.9091907300000000</c:v>
                </c:pt>
                <c:pt idx="8">
                  <c:v>8.1418299800000000</c:v>
                </c:pt>
                <c:pt idx="9">
                  <c:v>8.1969667900000000</c:v>
                </c:pt>
                <c:pt idx="10">
                  <c:v>7.9896199300000000</c:v>
                </c:pt>
                <c:pt idx="11">
                  <c:v>8.9630998500000000</c:v>
                </c:pt>
                <c:pt idx="12">
                  <c:v>8.2389749600000000</c:v>
                </c:pt>
                <c:pt idx="13">
                  <c:v>8.1453754400000000</c:v>
                </c:pt>
                <c:pt idx="14">
                  <c:v>7.8444357900000000</c:v>
                </c:pt>
                <c:pt idx="15">
                  <c:v>8.2556819700000000</c:v>
                </c:pt>
                <c:pt idx="16">
                  <c:v>8.2519807900000000</c:v>
                </c:pt>
                <c:pt idx="17">
                  <c:v>8.6475601000000000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57.8847570400000000</c:v>
                </c:pt>
                <c:pt idx="1">
                  <c:v>8.3275066400000000</c:v>
                </c:pt>
                <c:pt idx="2">
                  <c:v>7.8974203200000000</c:v>
                </c:pt>
                <c:pt idx="3">
                  <c:v>7.9497632700000000</c:v>
                </c:pt>
                <c:pt idx="4">
                  <c:v>8.9574250300000000</c:v>
                </c:pt>
                <c:pt idx="5">
                  <c:v>7.7687513800000000</c:v>
                </c:pt>
                <c:pt idx="6">
                  <c:v>7.6997928600000000</c:v>
                </c:pt>
                <c:pt idx="7">
                  <c:v>8.1732459400000000</c:v>
                </c:pt>
                <c:pt idx="8">
                  <c:v>8.7132250200000000</c:v>
                </c:pt>
                <c:pt idx="9">
                  <c:v>9.0251962900000000</c:v>
                </c:pt>
                <c:pt idx="10">
                  <c:v>8.5712783000000000</c:v>
                </c:pt>
                <c:pt idx="11">
                  <c:v>8.3113188700000000</c:v>
                </c:pt>
                <c:pt idx="12">
                  <c:v>8.1272838700000000</c:v>
                </c:pt>
                <c:pt idx="13">
                  <c:v>7.8094264500000000</c:v>
                </c:pt>
                <c:pt idx="14">
                  <c:v>8.4059673300000000</c:v>
                </c:pt>
                <c:pt idx="15">
                  <c:v>7.8724841600000000</c:v>
                </c:pt>
                <c:pt idx="16">
                  <c:v>8.4600760000000000</c:v>
                </c:pt>
                <c:pt idx="17">
                  <c:v>8.7259812300000000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56.4779706800000000</c:v>
                </c:pt>
                <c:pt idx="1">
                  <c:v>8.3975724000000000</c:v>
                </c:pt>
                <c:pt idx="2">
                  <c:v>8.5003265500000000</c:v>
                </c:pt>
                <c:pt idx="3">
                  <c:v>7.5625760400000000</c:v>
                </c:pt>
                <c:pt idx="4">
                  <c:v>7.9898929600000000</c:v>
                </c:pt>
                <c:pt idx="5">
                  <c:v>7.6905698800000000</c:v>
                </c:pt>
                <c:pt idx="6">
                  <c:v>8.3913792600000000</c:v>
                </c:pt>
                <c:pt idx="7">
                  <c:v>8.0326138400000000</c:v>
                </c:pt>
                <c:pt idx="8">
                  <c:v>8.3619845200000000</c:v>
                </c:pt>
                <c:pt idx="9">
                  <c:v>8.9232879700000000</c:v>
                </c:pt>
                <c:pt idx="10">
                  <c:v>8.5684455600000000</c:v>
                </c:pt>
                <c:pt idx="11">
                  <c:v>8.7626224100000000</c:v>
                </c:pt>
                <c:pt idx="12">
                  <c:v>8.2063621100000000</c:v>
                </c:pt>
                <c:pt idx="13">
                  <c:v>7.9365039900000000</c:v>
                </c:pt>
                <c:pt idx="14">
                  <c:v>8.6497100400000000</c:v>
                </c:pt>
                <c:pt idx="15">
                  <c:v>8.0236090200000000</c:v>
                </c:pt>
                <c:pt idx="16">
                  <c:v>8.3134297400000000</c:v>
                </c:pt>
                <c:pt idx="17">
                  <c:v>8.3463430300000000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57.1377962100000000</c:v>
                </c:pt>
                <c:pt idx="1">
                  <c:v>7.9091457600000000</c:v>
                </c:pt>
                <c:pt idx="2">
                  <c:v>8.0576615900000000</c:v>
                </c:pt>
                <c:pt idx="3">
                  <c:v>8.2626276900000000</c:v>
                </c:pt>
                <c:pt idx="4">
                  <c:v>8.2692145500000000</c:v>
                </c:pt>
                <c:pt idx="5">
                  <c:v>7.3699097000000000</c:v>
                </c:pt>
                <c:pt idx="6">
                  <c:v>8.1984986200000000</c:v>
                </c:pt>
                <c:pt idx="7">
                  <c:v>8.6729004900000000</c:v>
                </c:pt>
                <c:pt idx="8">
                  <c:v>8.9337108100000000</c:v>
                </c:pt>
                <c:pt idx="9">
                  <c:v>8.8879424100000000</c:v>
                </c:pt>
                <c:pt idx="10">
                  <c:v>7.5916030800000000</c:v>
                </c:pt>
                <c:pt idx="11">
                  <c:v>7.7736373300000000</c:v>
                </c:pt>
                <c:pt idx="12">
                  <c:v>8.1857668400000000</c:v>
                </c:pt>
                <c:pt idx="13">
                  <c:v>8.4301727400000000</c:v>
                </c:pt>
                <c:pt idx="14">
                  <c:v>7.7442887800000000</c:v>
                </c:pt>
                <c:pt idx="15">
                  <c:v>7.8844019800000000</c:v>
                </c:pt>
                <c:pt idx="16">
                  <c:v>7.4264705600000000</c:v>
                </c:pt>
                <c:pt idx="17">
                  <c:v>7.5638508600000000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51.2303133400000000</c:v>
                </c:pt>
                <c:pt idx="1">
                  <c:v>50.6487213700000000</c:v>
                </c:pt>
                <c:pt idx="2">
                  <c:v>49.9873346300000000</c:v>
                </c:pt>
                <c:pt idx="3">
                  <c:v>48.7123036100000000</c:v>
                </c:pt>
                <c:pt idx="4">
                  <c:v>48.2863504800000000</c:v>
                </c:pt>
                <c:pt idx="5">
                  <c:v>49.7283301600000000</c:v>
                </c:pt>
                <c:pt idx="6">
                  <c:v>48.0331335300000000</c:v>
                </c:pt>
                <c:pt idx="7">
                  <c:v>49.0564407400000000</c:v>
                </c:pt>
                <c:pt idx="8">
                  <c:v>48.8936239700000000</c:v>
                </c:pt>
                <c:pt idx="9">
                  <c:v>47.5996770700000000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85.1081158600000000</c:v>
                </c:pt>
                <c:pt idx="1">
                  <c:v>80.4968883800000000</c:v>
                </c:pt>
                <c:pt idx="2">
                  <c:v>76.7793854200000000</c:v>
                </c:pt>
                <c:pt idx="3">
                  <c:v>76.7550962100000000</c:v>
                </c:pt>
                <c:pt idx="4">
                  <c:v>77.3818622400000000</c:v>
                </c:pt>
                <c:pt idx="5">
                  <c:v>80.1166065100000000</c:v>
                </c:pt>
                <c:pt idx="6">
                  <c:v>78.3821600200000000</c:v>
                </c:pt>
                <c:pt idx="7">
                  <c:v>77.1153924200000000</c:v>
                </c:pt>
                <c:pt idx="8">
                  <c:v>79.7731986900000000</c:v>
                </c:pt>
                <c:pt idx="9">
                  <c:v>77.0077138500000000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67.0457708000000000</c:v>
                </c:pt>
                <c:pt idx="1">
                  <c:v>68.9178902500000000</c:v>
                </c:pt>
                <c:pt idx="2">
                  <c:v>71.9141799500000000</c:v>
                </c:pt>
                <c:pt idx="3">
                  <c:v>71.6678001800000000</c:v>
                </c:pt>
                <c:pt idx="4">
                  <c:v>68.6313872800000000</c:v>
                </c:pt>
                <c:pt idx="5">
                  <c:v>63.9892633300000000</c:v>
                </c:pt>
                <c:pt idx="6">
                  <c:v>67.2031064500000000</c:v>
                </c:pt>
                <c:pt idx="7">
                  <c:v>66.3232668400000000</c:v>
                </c:pt>
                <c:pt idx="8">
                  <c:v>63.0013773400000000</c:v>
                </c:pt>
                <c:pt idx="9">
                  <c:v>66.2411090800000000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8A-45CB-BA87-3644E0534159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8A-45CB-BA87-3644E0534159}"/>
              </c:ext>
            </c:extLst>
          </c:dPt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8A-45CB-BA87-3644E0534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301.9947000000000000</c:v>
                </c:pt>
                <c:pt idx="1">
                  <c:v>301.8599000000000000</c:v>
                </c:pt>
                <c:pt idx="2">
                  <c:v>298.3037000000000000</c:v>
                </c:pt>
                <c:pt idx="3">
                  <c:v>302.4141000000000000</c:v>
                </c:pt>
                <c:pt idx="4">
                  <c:v>300.8607000000000000</c:v>
                </c:pt>
                <c:pt idx="5">
                  <c:v>299.1702000000000000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F-4B10-9801-BCD1CCAF3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16-409B-ABC7-CD21D01D247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16-409B-ABC7-CD21D01D247D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16-409B-ABC7-CD21D01D247D}"/>
              </c:ext>
            </c:extLst>
          </c:dPt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448.6444000000000000</c:v>
                </c:pt>
                <c:pt idx="1">
                  <c:v>629.4401000000000000</c:v>
                </c:pt>
                <c:pt idx="2">
                  <c:v>726.5188000000000000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16-409B-ABC7-CD21D01D2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23-4863-8E29-1F925614E545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23-4863-8E29-1F925614E545}"/>
              </c:ext>
            </c:extLst>
          </c:dPt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1716.8080000000000000</c:v>
                </c:pt>
                <c:pt idx="1">
                  <c:v>87.7953000000000000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3-4863-8E29-1F925614E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A6-4C13-A2CD-9C4D33C77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0.08991958273392719354</c:v>
                </c:pt>
                <c:pt idx="1">
                  <c:v>0.11830944276414354792</c:v>
                </c:pt>
                <c:pt idx="2">
                  <c:v>0.10992678220477913736</c:v>
                </c:pt>
                <c:pt idx="3">
                  <c:v>0.10149167946338293700</c:v>
                </c:pt>
                <c:pt idx="4">
                  <c:v>0.13178113481804495665</c:v>
                </c:pt>
                <c:pt idx="5">
                  <c:v>0.11079089357771186957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10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Sheet1!$A$2:$B$8</cx:f>
        <cx:lvl ptCount="7">
          <cx:pt idx="0">업종1</cx:pt>
          <cx:pt idx="1">업종2</cx:pt>
          <cx:pt idx="2">업종3</cx:pt>
          <cx:pt idx="3">업종4</cx:pt>
          <cx:pt idx="4">업종5</cx:pt>
          <cx:pt idx="5">업종6</cx:pt>
          <cx:pt idx="6">업종7</cx:pt>
        </cx:lvl>
        <cx:lvl ptCount="7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0"/>
      </cx:strDim>
      <cx:numDim type="size">
        <cx:f>Sheet1!$C$2:$C$8</cx:f>
        <cx:lvl ptCount="7" formatCode="G/표준">
          <cx:pt idx="0">22</cx:pt>
          <cx:pt idx="1">12</cx:pt>
          <cx:pt idx="2">18</cx:pt>
          <cx:pt idx="3">87</cx:pt>
          <cx:pt idx="4">88</cx:pt>
          <cx:pt idx="5">17</cx:pt>
          <cx:pt idx="6">9</cx:pt>
        </cx:lvl>
      </cx:numDim>
    </cx:data>
  </cx:chartData>
  <cx:chart>
    <cx:plotArea>
      <cx:plotAreaRegion>
        <cx:series layoutId="treemap" uniqueId="{BB0AF594-4F56-4687-8193-4D01DE75952F}">
          <cx:tx>
            <cx:txData>
              <cx:f>Sheet1!$C$1</cx:f>
              <cx:v>소비금액</cx:v>
            </cx:txData>
          </cx:tx>
          <cx:spPr>
            <a:solidFill>
              <a:srgbClr val="E74C3C"/>
            </a:solidFill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120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none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Sheet1!$A$2:$B$8</cx:f>
        <cx:lvl ptCount="7">
          <cx:pt idx="0">업종1</cx:pt>
          <cx:pt idx="1">업종2</cx:pt>
          <cx:pt idx="2">업종3</cx:pt>
          <cx:pt idx="3">업종4</cx:pt>
          <cx:pt idx="4">업종5</cx:pt>
          <cx:pt idx="5">업종6</cx:pt>
          <cx:pt idx="6">업종7</cx:pt>
        </cx:lvl>
        <cx:lvl ptCount="7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</cx:lvl>
        <cx:lvl ptCount="0"/>
      </cx:strDim>
      <cx:numDim type="size">
        <cx:f>Sheet1!$C$2:$C$8</cx:f>
        <cx:lvl ptCount="7" formatCode="G/표준">
          <cx:pt idx="0">22</cx:pt>
          <cx:pt idx="1">12</cx:pt>
          <cx:pt idx="2">18</cx:pt>
          <cx:pt idx="3">87</cx:pt>
          <cx:pt idx="4">88</cx:pt>
          <cx:pt idx="5">17</cx:pt>
          <cx:pt idx="6">9</cx:pt>
        </cx:lvl>
      </cx:numDim>
    </cx:data>
  </cx:chartData>
  <cx:chart>
    <cx:plotArea>
      <cx:plotAreaRegion>
        <cx:series layoutId="treemap" uniqueId="{BB0AF594-4F56-4687-8193-4D01DE75952F}">
          <cx:tx>
            <cx:txData>
              <cx:f>Sheet1!$C$1</cx:f>
              <cx:v>소비금액</cx:v>
            </cx:txData>
          </cx:tx>
          <cx:spPr>
            <a:solidFill>
              <a:srgbClr val="1F4E79"/>
            </a:solidFill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1197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none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F8D12-F2E7-09A8-9227-B6717118B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B692D-F51F-466F-ECA5-CC51D7C9D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6EDBA-0094-0C16-6062-786372161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88D3B-B755-3D9C-C1F9-D5FD531F8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9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6AF57-98E9-661C-37D4-09BB254E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DB189-4463-51B1-8DD9-8AEB9F24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DBBE5-8802-00CC-0A7D-C16FFB099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48155-DDA1-FD29-A29C-9743273A5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chart" Target="../charts/char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chart" Target="../charts/char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chart" Target="../charts/chart14.xml"/><Relationship Id="rId6" Type="http://schemas.openxmlformats.org/officeDocument/2006/relationships/chart" Target="../charts/chart15.xml"/><Relationship Id="rId7" Type="http://schemas.openxmlformats.org/officeDocument/2006/relationships/chart" Target="../charts/chart16.xml"/><Relationship Id="rId8" Type="http://schemas.openxmlformats.org/officeDocument/2006/relationships/chart" Target="../charts/chart17.xml"/><Relationship Id="rId9" Type="http://schemas.openxmlformats.org/officeDocument/2006/relationships/chart" Target="../charts/chart1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9.xml"/><Relationship Id="rId4" Type="http://schemas.openxmlformats.org/officeDocument/2006/relationships/chart" Target="../charts/chart2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chart" Target="../charts/chart2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chart" Target="../charts/chart2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microsoft.com/office/2014/relationships/chartEx" Target="../charts/chartEx1.xml"/><Relationship Id="rId6" Type="http://schemas.openxmlformats.org/officeDocument/2006/relationships/image" Target="../media/image19.png"/><Relationship Id="rId7" Type="http://schemas.microsoft.com/office/2014/relationships/chartEx" Target="../charts/chartEx2.xml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image" Target="../media/image9.png"/><Relationship Id="rId9" Type="http://schemas.openxmlformats.org/officeDocument/2006/relationships/image" Target="../media/image10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chart" Target="../charts/chart8.xml"/><Relationship Id="rId5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chart" Target="../charts/char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0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60705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273250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-19.5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657696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90297" y="1587033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30050" y="1583205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30050" y="3137940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-9.8%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536636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536636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92411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701936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01889"/>
              </p:ext>
            </p:extLst>
          </p:nvPr>
        </p:nvGraphicFramePr>
        <p:xfrm>
          <a:off x="4380655" y="16092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981892"/>
              </p:ext>
            </p:extLst>
          </p:nvPr>
        </p:nvGraphicFramePr>
        <p:xfrm>
          <a:off x="8460073" y="1583205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403661"/>
              </p:ext>
            </p:extLst>
          </p:nvPr>
        </p:nvGraphicFramePr>
        <p:xfrm>
          <a:off x="6090053" y="160861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62001"/>
              </p:ext>
            </p:extLst>
          </p:nvPr>
        </p:nvGraphicFramePr>
        <p:xfrm>
          <a:off x="4988799" y="3137940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034514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387966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4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4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4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337185"/>
              </p:ext>
            </p:extLst>
          </p:nvPr>
        </p:nvGraphicFramePr>
        <p:xfrm>
          <a:off x="5526360" y="1394460"/>
          <a:ext cx="6165599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42469-D468-FE5A-295C-C3FBB8A1A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3EDBAF-C8FB-F9FC-D258-FCE43197DDC6}"/>
              </a:ext>
            </a:extLst>
          </p:cNvPr>
          <p:cNvSpPr/>
          <p:nvPr/>
        </p:nvSpPr>
        <p:spPr>
          <a:xfrm>
            <a:off x="5198762" y="1684736"/>
            <a:ext cx="6679731" cy="45763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1C6D6A6-0748-D46B-C00C-6ECBFEEDF8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75B67F4-5E09-19A4-851D-4FF1E18CE11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F8A3969-8232-90BD-000D-036FAB7B5472}"/>
              </a:ext>
            </a:extLst>
          </p:cNvPr>
          <p:cNvSpPr/>
          <p:nvPr/>
        </p:nvSpPr>
        <p:spPr>
          <a:xfrm>
            <a:off x="6218961" y="185988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7150CFB-7483-CBDE-1425-1CE3D74429B1}"/>
              </a:ext>
            </a:extLst>
          </p:cNvPr>
          <p:cNvSpPr/>
          <p:nvPr/>
        </p:nvSpPr>
        <p:spPr>
          <a:xfrm>
            <a:off x="10791524" y="185924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4E4B6-C39D-2C35-3629-9BD499CD23C7}"/>
              </a:ext>
            </a:extLst>
          </p:cNvPr>
          <p:cNvSpPr txBox="1"/>
          <p:nvPr/>
        </p:nvSpPr>
        <p:spPr>
          <a:xfrm>
            <a:off x="7710669" y="1808227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1F1D3C45-7C5F-CC16-9285-235611C07699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6872F96-94CB-8E92-492D-F04EAC5077C1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7D0A17CD-9276-4B95-B31C-08CCBD01BC54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F7C48756-5229-4177-605E-0D1E9DEB656D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798BE9AA-E208-5FF4-AAC4-31CD6467FB0A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B365FFF6-2B5B-B0BC-EB53-5FAC7B8A1893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675A5B59-D3C6-4466-F15F-2BE58DBBFE8E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3,343.5억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DCB93D56-F55D-3E1C-AC34-CA88C6AC6B38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3,342.6억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0B1DA75E-1A4E-FFFF-68EF-25E070459B43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3,333.6억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AEC39B3C-D7B8-2C0B-8A31-A8E467D7B3F2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3,347.2억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CE12BB49-E445-1F8E-819C-8C9DF823A8D6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69EFD7D-0A0D-228D-BA7D-C9F96212058C}"/>
              </a:ext>
            </a:extLst>
          </p:cNvPr>
          <p:cNvGrpSpPr/>
          <p:nvPr/>
        </p:nvGrpSpPr>
        <p:grpSpPr>
          <a:xfrm>
            <a:off x="5434347" y="2141987"/>
            <a:ext cx="6208559" cy="3687765"/>
            <a:chOff x="4343400" y="1763878"/>
            <a:chExt cx="7472477" cy="2244852"/>
          </a:xfrm>
        </p:grpSpPr>
        <p:sp>
          <p:nvSpPr>
            <p:cNvPr id="467" name="Shape 32">
              <a:extLst>
                <a:ext uri="{FF2B5EF4-FFF2-40B4-BE49-F238E27FC236}">
                  <a16:creationId xmlns:a16="http://schemas.microsoft.com/office/drawing/2014/main" id="{9DA64199-FBA4-3664-ECAA-7904A51C974E}"/>
                </a:ext>
              </a:extLst>
            </p:cNvPr>
            <p:cNvSpPr/>
            <p:nvPr/>
          </p:nvSpPr>
          <p:spPr>
            <a:xfrm>
              <a:off x="4839919" y="2083918"/>
              <a:ext cx="609905" cy="323698"/>
            </a:xfrm>
            <a:prstGeom prst="rect">
              <a:avLst/>
            </a:prstGeom>
            <a:solidFill>
              <a:srgbClr val="E74C3C">
                <a:alpha val="95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8" name="Text 33">
              <a:extLst>
                <a:ext uri="{FF2B5EF4-FFF2-40B4-BE49-F238E27FC236}">
                  <a16:creationId xmlns:a16="http://schemas.microsoft.com/office/drawing/2014/main" id="{89D2D0C3-5E8B-3BC1-FA25-FE3A1D4208B2}"/>
                </a:ext>
              </a:extLst>
            </p:cNvPr>
            <p:cNvSpPr txBox="1"/>
            <p:nvPr/>
          </p:nvSpPr>
          <p:spPr>
            <a:xfrm>
              <a:off x="4999939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48%</a:t>
              </a:r>
              <a:endParaRPr lang="en-US" sz="1000" dirty="0"/>
            </a:p>
          </p:txBody>
        </p:sp>
        <p:sp>
          <p:nvSpPr>
            <p:cNvPr id="469" name="Shape 34">
              <a:extLst>
                <a:ext uri="{FF2B5EF4-FFF2-40B4-BE49-F238E27FC236}">
                  <a16:creationId xmlns:a16="http://schemas.microsoft.com/office/drawing/2014/main" id="{DFC520F4-F97E-7778-5833-67E71ADA6969}"/>
                </a:ext>
              </a:extLst>
            </p:cNvPr>
            <p:cNvSpPr/>
            <p:nvPr/>
          </p:nvSpPr>
          <p:spPr>
            <a:xfrm>
              <a:off x="5445252" y="2083918"/>
              <a:ext cx="819302" cy="323698"/>
            </a:xfrm>
            <a:prstGeom prst="rect">
              <a:avLst/>
            </a:prstGeom>
            <a:solidFill>
              <a:srgbClr val="E74C3C">
                <a:alpha val="35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0" name="Text 35">
              <a:extLst>
                <a:ext uri="{FF2B5EF4-FFF2-40B4-BE49-F238E27FC236}">
                  <a16:creationId xmlns:a16="http://schemas.microsoft.com/office/drawing/2014/main" id="{79F4E0C1-6C0C-5B69-4C2D-DB8BEF677B77}"/>
                </a:ext>
              </a:extLst>
            </p:cNvPr>
            <p:cNvSpPr txBox="1"/>
            <p:nvPr/>
          </p:nvSpPr>
          <p:spPr>
            <a:xfrm>
              <a:off x="570768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18%</a:t>
              </a:r>
              <a:endParaRPr lang="en-US" sz="1000" dirty="0"/>
            </a:p>
          </p:txBody>
        </p:sp>
        <p:sp>
          <p:nvSpPr>
            <p:cNvPr id="471" name="Shape 36">
              <a:extLst>
                <a:ext uri="{FF2B5EF4-FFF2-40B4-BE49-F238E27FC236}">
                  <a16:creationId xmlns:a16="http://schemas.microsoft.com/office/drawing/2014/main" id="{675A2580-78FE-0EA5-21C6-36C25C8D6B2F}"/>
                </a:ext>
              </a:extLst>
            </p:cNvPr>
            <p:cNvSpPr/>
            <p:nvPr/>
          </p:nvSpPr>
          <p:spPr>
            <a:xfrm>
              <a:off x="6255410" y="2083918"/>
              <a:ext cx="504749" cy="323698"/>
            </a:xfrm>
            <a:prstGeom prst="rect">
              <a:avLst/>
            </a:prstGeom>
            <a:solidFill>
              <a:srgbClr val="E74C3C">
                <a:alpha val="5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2" name="Text 37">
              <a:extLst>
                <a:ext uri="{FF2B5EF4-FFF2-40B4-BE49-F238E27FC236}">
                  <a16:creationId xmlns:a16="http://schemas.microsoft.com/office/drawing/2014/main" id="{8B52DA8C-D117-4F4B-B66F-43C8E7DF814A}"/>
                </a:ext>
              </a:extLst>
            </p:cNvPr>
            <p:cNvSpPr txBox="1"/>
            <p:nvPr/>
          </p:nvSpPr>
          <p:spPr>
            <a:xfrm>
              <a:off x="636239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25%</a:t>
              </a:r>
              <a:endParaRPr lang="en-US" sz="1000" dirty="0"/>
            </a:p>
          </p:txBody>
        </p:sp>
        <p:sp>
          <p:nvSpPr>
            <p:cNvPr id="473" name="Shape 38">
              <a:extLst>
                <a:ext uri="{FF2B5EF4-FFF2-40B4-BE49-F238E27FC236}">
                  <a16:creationId xmlns:a16="http://schemas.microsoft.com/office/drawing/2014/main" id="{DA522E73-26BF-DFBB-F8AE-55AAEC927801}"/>
                </a:ext>
              </a:extLst>
            </p:cNvPr>
            <p:cNvSpPr/>
            <p:nvPr/>
          </p:nvSpPr>
          <p:spPr>
            <a:xfrm>
              <a:off x="6754673" y="2083918"/>
              <a:ext cx="609905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4" name="Text 39">
              <a:extLst>
                <a:ext uri="{FF2B5EF4-FFF2-40B4-BE49-F238E27FC236}">
                  <a16:creationId xmlns:a16="http://schemas.microsoft.com/office/drawing/2014/main" id="{6943D8A9-0BA0-6386-6349-5D94BC0CCEE6}"/>
                </a:ext>
              </a:extLst>
            </p:cNvPr>
            <p:cNvSpPr txBox="1"/>
            <p:nvPr/>
          </p:nvSpPr>
          <p:spPr>
            <a:xfrm>
              <a:off x="6914693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475" name="Shape 40">
              <a:extLst>
                <a:ext uri="{FF2B5EF4-FFF2-40B4-BE49-F238E27FC236}">
                  <a16:creationId xmlns:a16="http://schemas.microsoft.com/office/drawing/2014/main" id="{881166EB-6FAB-CEE0-B5DF-782F961465AF}"/>
                </a:ext>
              </a:extLst>
            </p:cNvPr>
            <p:cNvSpPr/>
            <p:nvPr/>
          </p:nvSpPr>
          <p:spPr>
            <a:xfrm>
              <a:off x="7360006" y="2083918"/>
              <a:ext cx="895198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6" name="Text 41">
              <a:extLst>
                <a:ext uri="{FF2B5EF4-FFF2-40B4-BE49-F238E27FC236}">
                  <a16:creationId xmlns:a16="http://schemas.microsoft.com/office/drawing/2014/main" id="{EC2345BB-6210-7E31-BB42-88E665855CA6}"/>
                </a:ext>
              </a:extLst>
            </p:cNvPr>
            <p:cNvSpPr txBox="1"/>
            <p:nvPr/>
          </p:nvSpPr>
          <p:spPr>
            <a:xfrm>
              <a:off x="7703820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477" name="Shape 42">
              <a:extLst>
                <a:ext uri="{FF2B5EF4-FFF2-40B4-BE49-F238E27FC236}">
                  <a16:creationId xmlns:a16="http://schemas.microsoft.com/office/drawing/2014/main" id="{199CB9BB-60F9-0D27-1913-37A8ACD35E9C}"/>
                </a:ext>
              </a:extLst>
            </p:cNvPr>
            <p:cNvSpPr/>
            <p:nvPr/>
          </p:nvSpPr>
          <p:spPr>
            <a:xfrm>
              <a:off x="8253374" y="2083918"/>
              <a:ext cx="752551" cy="323698"/>
            </a:xfrm>
            <a:prstGeom prst="rect">
              <a:avLst/>
            </a:prstGeom>
            <a:solidFill>
              <a:srgbClr val="E74C3C">
                <a:alpha val="6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8" name="Text 43">
              <a:extLst>
                <a:ext uri="{FF2B5EF4-FFF2-40B4-BE49-F238E27FC236}">
                  <a16:creationId xmlns:a16="http://schemas.microsoft.com/office/drawing/2014/main" id="{4D63ED4A-BF8D-4DBE-233D-9E93826851F5}"/>
                </a:ext>
              </a:extLst>
            </p:cNvPr>
            <p:cNvSpPr txBox="1"/>
            <p:nvPr/>
          </p:nvSpPr>
          <p:spPr>
            <a:xfrm>
              <a:off x="8485632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32%</a:t>
              </a:r>
              <a:endParaRPr lang="en-US" sz="1000" dirty="0"/>
            </a:p>
          </p:txBody>
        </p:sp>
        <p:sp>
          <p:nvSpPr>
            <p:cNvPr id="479" name="Shape 44">
              <a:extLst>
                <a:ext uri="{FF2B5EF4-FFF2-40B4-BE49-F238E27FC236}">
                  <a16:creationId xmlns:a16="http://schemas.microsoft.com/office/drawing/2014/main" id="{DE468EE1-6271-C60D-8953-DF9854F05FBE}"/>
                </a:ext>
              </a:extLst>
            </p:cNvPr>
            <p:cNvSpPr/>
            <p:nvPr/>
          </p:nvSpPr>
          <p:spPr>
            <a:xfrm>
              <a:off x="9003182" y="2083918"/>
              <a:ext cx="819302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0" name="Text 45">
              <a:extLst>
                <a:ext uri="{FF2B5EF4-FFF2-40B4-BE49-F238E27FC236}">
                  <a16:creationId xmlns:a16="http://schemas.microsoft.com/office/drawing/2014/main" id="{CDDC164B-53FD-FA52-1AE2-37205DF84160}"/>
                </a:ext>
              </a:extLst>
            </p:cNvPr>
            <p:cNvSpPr txBox="1"/>
            <p:nvPr/>
          </p:nvSpPr>
          <p:spPr>
            <a:xfrm>
              <a:off x="926561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481" name="Shape 46">
              <a:extLst>
                <a:ext uri="{FF2B5EF4-FFF2-40B4-BE49-F238E27FC236}">
                  <a16:creationId xmlns:a16="http://schemas.microsoft.com/office/drawing/2014/main" id="{1DD0ECFE-F63B-625E-878C-9856A2B12EE0}"/>
                </a:ext>
              </a:extLst>
            </p:cNvPr>
            <p:cNvSpPr/>
            <p:nvPr/>
          </p:nvSpPr>
          <p:spPr>
            <a:xfrm>
              <a:off x="9814255" y="2083918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2" name="Text 47">
              <a:extLst>
                <a:ext uri="{FF2B5EF4-FFF2-40B4-BE49-F238E27FC236}">
                  <a16:creationId xmlns:a16="http://schemas.microsoft.com/office/drawing/2014/main" id="{DD84043A-2E87-F9C0-D465-975A3222C10E}"/>
                </a:ext>
              </a:extLst>
            </p:cNvPr>
            <p:cNvSpPr txBox="1"/>
            <p:nvPr/>
          </p:nvSpPr>
          <p:spPr>
            <a:xfrm>
              <a:off x="9921240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483" name="Shape 48">
              <a:extLst>
                <a:ext uri="{FF2B5EF4-FFF2-40B4-BE49-F238E27FC236}">
                  <a16:creationId xmlns:a16="http://schemas.microsoft.com/office/drawing/2014/main" id="{F7303316-66C6-5ED0-2AA5-5DCCCC9256DB}"/>
                </a:ext>
              </a:extLst>
            </p:cNvPr>
            <p:cNvSpPr/>
            <p:nvPr/>
          </p:nvSpPr>
          <p:spPr>
            <a:xfrm>
              <a:off x="10312603" y="2083918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4" name="Text 49">
              <a:extLst>
                <a:ext uri="{FF2B5EF4-FFF2-40B4-BE49-F238E27FC236}">
                  <a16:creationId xmlns:a16="http://schemas.microsoft.com/office/drawing/2014/main" id="{5F71FD79-EC0B-5D41-B1E5-B288B5CD0DB7}"/>
                </a:ext>
              </a:extLst>
            </p:cNvPr>
            <p:cNvSpPr txBox="1"/>
            <p:nvPr/>
          </p:nvSpPr>
          <p:spPr>
            <a:xfrm>
              <a:off x="10458907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485" name="Shape 50">
              <a:extLst>
                <a:ext uri="{FF2B5EF4-FFF2-40B4-BE49-F238E27FC236}">
                  <a16:creationId xmlns:a16="http://schemas.microsoft.com/office/drawing/2014/main" id="{DE76CF8D-2CE5-ED76-CDE4-057F2CC1E63B}"/>
                </a:ext>
              </a:extLst>
            </p:cNvPr>
            <p:cNvSpPr/>
            <p:nvPr/>
          </p:nvSpPr>
          <p:spPr>
            <a:xfrm>
              <a:off x="10811866" y="2083918"/>
              <a:ext cx="504749" cy="323698"/>
            </a:xfrm>
            <a:prstGeom prst="rect">
              <a:avLst/>
            </a:prstGeom>
            <a:solidFill>
              <a:srgbClr val="E74C3C">
                <a:alpha val="2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6" name="Text 51">
              <a:extLst>
                <a:ext uri="{FF2B5EF4-FFF2-40B4-BE49-F238E27FC236}">
                  <a16:creationId xmlns:a16="http://schemas.microsoft.com/office/drawing/2014/main" id="{3E382EC4-7F3B-8FC0-5ABB-51F7A83C2D3E}"/>
                </a:ext>
              </a:extLst>
            </p:cNvPr>
            <p:cNvSpPr txBox="1"/>
            <p:nvPr/>
          </p:nvSpPr>
          <p:spPr>
            <a:xfrm>
              <a:off x="10918850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13%</a:t>
              </a:r>
              <a:endParaRPr lang="en-US" sz="1000" dirty="0"/>
            </a:p>
          </p:txBody>
        </p:sp>
        <p:sp>
          <p:nvSpPr>
            <p:cNvPr id="487" name="Shape 52">
              <a:extLst>
                <a:ext uri="{FF2B5EF4-FFF2-40B4-BE49-F238E27FC236}">
                  <a16:creationId xmlns:a16="http://schemas.microsoft.com/office/drawing/2014/main" id="{8B7CE0AF-E31D-9367-9EB2-A9B3E1F0853B}"/>
                </a:ext>
              </a:extLst>
            </p:cNvPr>
            <p:cNvSpPr/>
            <p:nvPr/>
          </p:nvSpPr>
          <p:spPr>
            <a:xfrm>
              <a:off x="11311128" y="2083918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8" name="Text 53">
              <a:extLst>
                <a:ext uri="{FF2B5EF4-FFF2-40B4-BE49-F238E27FC236}">
                  <a16:creationId xmlns:a16="http://schemas.microsoft.com/office/drawing/2014/main" id="{0AB1873C-DE59-06F0-FEF9-CFB936206A7E}"/>
                </a:ext>
              </a:extLst>
            </p:cNvPr>
            <p:cNvSpPr txBox="1"/>
            <p:nvPr/>
          </p:nvSpPr>
          <p:spPr>
            <a:xfrm>
              <a:off x="11457432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489" name="Shape 54">
              <a:extLst>
                <a:ext uri="{FF2B5EF4-FFF2-40B4-BE49-F238E27FC236}">
                  <a16:creationId xmlns:a16="http://schemas.microsoft.com/office/drawing/2014/main" id="{CA13B271-515F-3957-ECFB-656FB43CBC7E}"/>
                </a:ext>
              </a:extLst>
            </p:cNvPr>
            <p:cNvSpPr/>
            <p:nvPr/>
          </p:nvSpPr>
          <p:spPr>
            <a:xfrm>
              <a:off x="4839919" y="2403958"/>
              <a:ext cx="609905" cy="323698"/>
            </a:xfrm>
            <a:prstGeom prst="rect">
              <a:avLst/>
            </a:prstGeom>
            <a:solidFill>
              <a:srgbClr val="E74C3C">
                <a:alpha val="8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0" name="Text 55">
              <a:extLst>
                <a:ext uri="{FF2B5EF4-FFF2-40B4-BE49-F238E27FC236}">
                  <a16:creationId xmlns:a16="http://schemas.microsoft.com/office/drawing/2014/main" id="{68E80B8B-D2EF-42D5-D82C-6909FE63A0CE}"/>
                </a:ext>
              </a:extLst>
            </p:cNvPr>
            <p:cNvSpPr txBox="1"/>
            <p:nvPr/>
          </p:nvSpPr>
          <p:spPr>
            <a:xfrm>
              <a:off x="4999939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42%</a:t>
              </a:r>
              <a:endParaRPr lang="en-US" sz="1000" dirty="0"/>
            </a:p>
          </p:txBody>
        </p:sp>
        <p:sp>
          <p:nvSpPr>
            <p:cNvPr id="491" name="Shape 56">
              <a:extLst>
                <a:ext uri="{FF2B5EF4-FFF2-40B4-BE49-F238E27FC236}">
                  <a16:creationId xmlns:a16="http://schemas.microsoft.com/office/drawing/2014/main" id="{C0342CAE-2FE0-9334-6DDE-D40962E5C0D8}"/>
                </a:ext>
              </a:extLst>
            </p:cNvPr>
            <p:cNvSpPr/>
            <p:nvPr/>
          </p:nvSpPr>
          <p:spPr>
            <a:xfrm>
              <a:off x="5445252" y="2403958"/>
              <a:ext cx="819302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2" name="Text 57">
              <a:extLst>
                <a:ext uri="{FF2B5EF4-FFF2-40B4-BE49-F238E27FC236}">
                  <a16:creationId xmlns:a16="http://schemas.microsoft.com/office/drawing/2014/main" id="{715998FA-9972-7F69-F143-6CB70739AFBC}"/>
                </a:ext>
              </a:extLst>
            </p:cNvPr>
            <p:cNvSpPr txBox="1"/>
            <p:nvPr/>
          </p:nvSpPr>
          <p:spPr>
            <a:xfrm>
              <a:off x="570768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493" name="Shape 58">
              <a:extLst>
                <a:ext uri="{FF2B5EF4-FFF2-40B4-BE49-F238E27FC236}">
                  <a16:creationId xmlns:a16="http://schemas.microsoft.com/office/drawing/2014/main" id="{8093695F-2DF1-4F02-33DA-D8D1C7B057C2}"/>
                </a:ext>
              </a:extLst>
            </p:cNvPr>
            <p:cNvSpPr/>
            <p:nvPr/>
          </p:nvSpPr>
          <p:spPr>
            <a:xfrm>
              <a:off x="6255410" y="2403958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4" name="Text 59">
              <a:extLst>
                <a:ext uri="{FF2B5EF4-FFF2-40B4-BE49-F238E27FC236}">
                  <a16:creationId xmlns:a16="http://schemas.microsoft.com/office/drawing/2014/main" id="{D4FCCED7-39CC-E8FB-7DD4-088415455B9F}"/>
                </a:ext>
              </a:extLst>
            </p:cNvPr>
            <p:cNvSpPr txBox="1"/>
            <p:nvPr/>
          </p:nvSpPr>
          <p:spPr>
            <a:xfrm>
              <a:off x="636239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495" name="Shape 60">
              <a:extLst>
                <a:ext uri="{FF2B5EF4-FFF2-40B4-BE49-F238E27FC236}">
                  <a16:creationId xmlns:a16="http://schemas.microsoft.com/office/drawing/2014/main" id="{C2273607-B52E-8B24-2BBF-C47041256DFB}"/>
                </a:ext>
              </a:extLst>
            </p:cNvPr>
            <p:cNvSpPr/>
            <p:nvPr/>
          </p:nvSpPr>
          <p:spPr>
            <a:xfrm>
              <a:off x="6754673" y="2403958"/>
              <a:ext cx="609905" cy="323698"/>
            </a:xfrm>
            <a:prstGeom prst="rect">
              <a:avLst/>
            </a:prstGeom>
            <a:solidFill>
              <a:srgbClr val="E74C3C">
                <a:alpha val="7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6" name="Text 61">
              <a:extLst>
                <a:ext uri="{FF2B5EF4-FFF2-40B4-BE49-F238E27FC236}">
                  <a16:creationId xmlns:a16="http://schemas.microsoft.com/office/drawing/2014/main" id="{8968B203-5847-38ED-0649-866F895F8904}"/>
                </a:ext>
              </a:extLst>
            </p:cNvPr>
            <p:cNvSpPr txBox="1"/>
            <p:nvPr/>
          </p:nvSpPr>
          <p:spPr>
            <a:xfrm>
              <a:off x="6914693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35%</a:t>
              </a:r>
              <a:endParaRPr lang="en-US" sz="1000" dirty="0"/>
            </a:p>
          </p:txBody>
        </p:sp>
        <p:sp>
          <p:nvSpPr>
            <p:cNvPr id="497" name="Shape 62">
              <a:extLst>
                <a:ext uri="{FF2B5EF4-FFF2-40B4-BE49-F238E27FC236}">
                  <a16:creationId xmlns:a16="http://schemas.microsoft.com/office/drawing/2014/main" id="{93C19A40-3926-4578-E932-B8FDC18F955C}"/>
                </a:ext>
              </a:extLst>
            </p:cNvPr>
            <p:cNvSpPr/>
            <p:nvPr/>
          </p:nvSpPr>
          <p:spPr>
            <a:xfrm>
              <a:off x="7360006" y="2403958"/>
              <a:ext cx="895198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8" name="Text 63">
              <a:extLst>
                <a:ext uri="{FF2B5EF4-FFF2-40B4-BE49-F238E27FC236}">
                  <a16:creationId xmlns:a16="http://schemas.microsoft.com/office/drawing/2014/main" id="{245EE2F4-8E6D-8FD8-AEBE-7A4F2B02D5E0}"/>
                </a:ext>
              </a:extLst>
            </p:cNvPr>
            <p:cNvSpPr txBox="1"/>
            <p:nvPr/>
          </p:nvSpPr>
          <p:spPr>
            <a:xfrm>
              <a:off x="7664501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499" name="Shape 64">
              <a:extLst>
                <a:ext uri="{FF2B5EF4-FFF2-40B4-BE49-F238E27FC236}">
                  <a16:creationId xmlns:a16="http://schemas.microsoft.com/office/drawing/2014/main" id="{E4BEEB0B-1611-FC35-3491-6DA3E6548552}"/>
                </a:ext>
              </a:extLst>
            </p:cNvPr>
            <p:cNvSpPr/>
            <p:nvPr/>
          </p:nvSpPr>
          <p:spPr>
            <a:xfrm>
              <a:off x="8253374" y="2403958"/>
              <a:ext cx="752551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0" name="Text 65">
              <a:extLst>
                <a:ext uri="{FF2B5EF4-FFF2-40B4-BE49-F238E27FC236}">
                  <a16:creationId xmlns:a16="http://schemas.microsoft.com/office/drawing/2014/main" id="{E342E8E3-4132-63A7-D35D-AFABF2D71882}"/>
                </a:ext>
              </a:extLst>
            </p:cNvPr>
            <p:cNvSpPr txBox="1"/>
            <p:nvPr/>
          </p:nvSpPr>
          <p:spPr>
            <a:xfrm>
              <a:off x="8485632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501" name="Shape 66">
              <a:extLst>
                <a:ext uri="{FF2B5EF4-FFF2-40B4-BE49-F238E27FC236}">
                  <a16:creationId xmlns:a16="http://schemas.microsoft.com/office/drawing/2014/main" id="{78ACD04E-2A5B-E0A7-C83C-642A0A3CCF79}"/>
                </a:ext>
              </a:extLst>
            </p:cNvPr>
            <p:cNvSpPr/>
            <p:nvPr/>
          </p:nvSpPr>
          <p:spPr>
            <a:xfrm>
              <a:off x="9003182" y="2403958"/>
              <a:ext cx="819302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" name="Text 67">
              <a:extLst>
                <a:ext uri="{FF2B5EF4-FFF2-40B4-BE49-F238E27FC236}">
                  <a16:creationId xmlns:a16="http://schemas.microsoft.com/office/drawing/2014/main" id="{3786DA8A-EEC0-55A7-C62F-BF6957E9FE55}"/>
                </a:ext>
              </a:extLst>
            </p:cNvPr>
            <p:cNvSpPr txBox="1"/>
            <p:nvPr/>
          </p:nvSpPr>
          <p:spPr>
            <a:xfrm>
              <a:off x="926561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03" name="Shape 68">
              <a:extLst>
                <a:ext uri="{FF2B5EF4-FFF2-40B4-BE49-F238E27FC236}">
                  <a16:creationId xmlns:a16="http://schemas.microsoft.com/office/drawing/2014/main" id="{AA179CC7-AAEB-8215-35B6-156971ED6615}"/>
                </a:ext>
              </a:extLst>
            </p:cNvPr>
            <p:cNvSpPr/>
            <p:nvPr/>
          </p:nvSpPr>
          <p:spPr>
            <a:xfrm>
              <a:off x="9814255" y="2403958"/>
              <a:ext cx="504749" cy="323698"/>
            </a:xfrm>
            <a:prstGeom prst="rect">
              <a:avLst/>
            </a:prstGeom>
            <a:solidFill>
              <a:srgbClr val="E74C3C">
                <a:alpha val="3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4" name="Text 69">
              <a:extLst>
                <a:ext uri="{FF2B5EF4-FFF2-40B4-BE49-F238E27FC236}">
                  <a16:creationId xmlns:a16="http://schemas.microsoft.com/office/drawing/2014/main" id="{FBB87FD7-7848-7805-CB71-68B9F798A5DB}"/>
                </a:ext>
              </a:extLst>
            </p:cNvPr>
            <p:cNvSpPr txBox="1"/>
            <p:nvPr/>
          </p:nvSpPr>
          <p:spPr>
            <a:xfrm>
              <a:off x="9921240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17%</a:t>
              </a:r>
              <a:endParaRPr lang="en-US" sz="1000" dirty="0"/>
            </a:p>
          </p:txBody>
        </p:sp>
        <p:sp>
          <p:nvSpPr>
            <p:cNvPr id="505" name="Shape 70">
              <a:extLst>
                <a:ext uri="{FF2B5EF4-FFF2-40B4-BE49-F238E27FC236}">
                  <a16:creationId xmlns:a16="http://schemas.microsoft.com/office/drawing/2014/main" id="{B48228B9-EB25-7E69-B866-B6EB7A58072B}"/>
                </a:ext>
              </a:extLst>
            </p:cNvPr>
            <p:cNvSpPr/>
            <p:nvPr/>
          </p:nvSpPr>
          <p:spPr>
            <a:xfrm>
              <a:off x="10312603" y="2403958"/>
              <a:ext cx="504749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6" name="Text 71">
              <a:extLst>
                <a:ext uri="{FF2B5EF4-FFF2-40B4-BE49-F238E27FC236}">
                  <a16:creationId xmlns:a16="http://schemas.microsoft.com/office/drawing/2014/main" id="{BA927AD7-75D0-AF66-EB75-1584089E0139}"/>
                </a:ext>
              </a:extLst>
            </p:cNvPr>
            <p:cNvSpPr txBox="1"/>
            <p:nvPr/>
          </p:nvSpPr>
          <p:spPr>
            <a:xfrm>
              <a:off x="10458907" y="246156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07" name="Shape 72">
              <a:extLst>
                <a:ext uri="{FF2B5EF4-FFF2-40B4-BE49-F238E27FC236}">
                  <a16:creationId xmlns:a16="http://schemas.microsoft.com/office/drawing/2014/main" id="{5B141B40-F836-9CA6-1DE5-40B873B4019C}"/>
                </a:ext>
              </a:extLst>
            </p:cNvPr>
            <p:cNvSpPr/>
            <p:nvPr/>
          </p:nvSpPr>
          <p:spPr>
            <a:xfrm>
              <a:off x="10811866" y="2403958"/>
              <a:ext cx="504749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8" name="Text 73">
              <a:extLst>
                <a:ext uri="{FF2B5EF4-FFF2-40B4-BE49-F238E27FC236}">
                  <a16:creationId xmlns:a16="http://schemas.microsoft.com/office/drawing/2014/main" id="{C55C0F28-56F3-F26F-2403-DFF38CBCF2E2}"/>
                </a:ext>
              </a:extLst>
            </p:cNvPr>
            <p:cNvSpPr txBox="1"/>
            <p:nvPr/>
          </p:nvSpPr>
          <p:spPr>
            <a:xfrm>
              <a:off x="10918850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09" name="Shape 74">
              <a:extLst>
                <a:ext uri="{FF2B5EF4-FFF2-40B4-BE49-F238E27FC236}">
                  <a16:creationId xmlns:a16="http://schemas.microsoft.com/office/drawing/2014/main" id="{6A32BD99-339D-1B39-DE94-B3A91425086F}"/>
                </a:ext>
              </a:extLst>
            </p:cNvPr>
            <p:cNvSpPr/>
            <p:nvPr/>
          </p:nvSpPr>
          <p:spPr>
            <a:xfrm>
              <a:off x="11311128" y="2403958"/>
              <a:ext cx="504749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0" name="Text 75">
              <a:extLst>
                <a:ext uri="{FF2B5EF4-FFF2-40B4-BE49-F238E27FC236}">
                  <a16:creationId xmlns:a16="http://schemas.microsoft.com/office/drawing/2014/main" id="{F60240B6-5C95-4E7E-6694-8F4B71AF184F}"/>
                </a:ext>
              </a:extLst>
            </p:cNvPr>
            <p:cNvSpPr txBox="1"/>
            <p:nvPr/>
          </p:nvSpPr>
          <p:spPr>
            <a:xfrm>
              <a:off x="11457432" y="246156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11" name="Shape 76">
              <a:extLst>
                <a:ext uri="{FF2B5EF4-FFF2-40B4-BE49-F238E27FC236}">
                  <a16:creationId xmlns:a16="http://schemas.microsoft.com/office/drawing/2014/main" id="{2DFBD9D6-4EC9-86CA-8E86-B33A07FD4BA3}"/>
                </a:ext>
              </a:extLst>
            </p:cNvPr>
            <p:cNvSpPr/>
            <p:nvPr/>
          </p:nvSpPr>
          <p:spPr>
            <a:xfrm>
              <a:off x="4839919" y="2723998"/>
              <a:ext cx="609905" cy="323698"/>
            </a:xfrm>
            <a:prstGeom prst="rect">
              <a:avLst/>
            </a:prstGeom>
            <a:solidFill>
              <a:srgbClr val="E74C3C">
                <a:alpha val="8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" name="Text 77">
              <a:extLst>
                <a:ext uri="{FF2B5EF4-FFF2-40B4-BE49-F238E27FC236}">
                  <a16:creationId xmlns:a16="http://schemas.microsoft.com/office/drawing/2014/main" id="{C6D06F55-7813-1D28-5DFD-902BE41116B5}"/>
                </a:ext>
              </a:extLst>
            </p:cNvPr>
            <p:cNvSpPr txBox="1"/>
            <p:nvPr/>
          </p:nvSpPr>
          <p:spPr>
            <a:xfrm>
              <a:off x="4999939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44%</a:t>
              </a:r>
              <a:endParaRPr lang="en-US" sz="1000" dirty="0"/>
            </a:p>
          </p:txBody>
        </p:sp>
        <p:sp>
          <p:nvSpPr>
            <p:cNvPr id="513" name="Shape 78">
              <a:extLst>
                <a:ext uri="{FF2B5EF4-FFF2-40B4-BE49-F238E27FC236}">
                  <a16:creationId xmlns:a16="http://schemas.microsoft.com/office/drawing/2014/main" id="{9D3D2406-2663-2B39-DFAC-D11C4E6E5183}"/>
                </a:ext>
              </a:extLst>
            </p:cNvPr>
            <p:cNvSpPr/>
            <p:nvPr/>
          </p:nvSpPr>
          <p:spPr>
            <a:xfrm>
              <a:off x="5445252" y="2723998"/>
              <a:ext cx="819302" cy="323698"/>
            </a:xfrm>
            <a:prstGeom prst="rect">
              <a:avLst/>
            </a:prstGeom>
            <a:solidFill>
              <a:srgbClr val="E74C3C">
                <a:alpha val="2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" name="Text 79">
              <a:extLst>
                <a:ext uri="{FF2B5EF4-FFF2-40B4-BE49-F238E27FC236}">
                  <a16:creationId xmlns:a16="http://schemas.microsoft.com/office/drawing/2014/main" id="{CB2BCCB2-DE92-8F65-9757-FB69020C3E64}"/>
                </a:ext>
              </a:extLst>
            </p:cNvPr>
            <p:cNvSpPr txBox="1"/>
            <p:nvPr/>
          </p:nvSpPr>
          <p:spPr>
            <a:xfrm>
              <a:off x="570768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13%</a:t>
              </a:r>
              <a:endParaRPr lang="en-US" sz="1000" dirty="0"/>
            </a:p>
          </p:txBody>
        </p:sp>
        <p:sp>
          <p:nvSpPr>
            <p:cNvPr id="515" name="Shape 80">
              <a:extLst>
                <a:ext uri="{FF2B5EF4-FFF2-40B4-BE49-F238E27FC236}">
                  <a16:creationId xmlns:a16="http://schemas.microsoft.com/office/drawing/2014/main" id="{FC8E85EE-F845-34CD-7FB9-E2D55586223B}"/>
                </a:ext>
              </a:extLst>
            </p:cNvPr>
            <p:cNvSpPr/>
            <p:nvPr/>
          </p:nvSpPr>
          <p:spPr>
            <a:xfrm>
              <a:off x="6255410" y="2723998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" name="Text 81">
              <a:extLst>
                <a:ext uri="{FF2B5EF4-FFF2-40B4-BE49-F238E27FC236}">
                  <a16:creationId xmlns:a16="http://schemas.microsoft.com/office/drawing/2014/main" id="{30442D40-CFE2-AB9F-DA42-1CDC5D94D400}"/>
                </a:ext>
              </a:extLst>
            </p:cNvPr>
            <p:cNvSpPr txBox="1"/>
            <p:nvPr/>
          </p:nvSpPr>
          <p:spPr>
            <a:xfrm>
              <a:off x="636239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17" name="Shape 82">
              <a:extLst>
                <a:ext uri="{FF2B5EF4-FFF2-40B4-BE49-F238E27FC236}">
                  <a16:creationId xmlns:a16="http://schemas.microsoft.com/office/drawing/2014/main" id="{036BE3F2-05A1-6D52-A34D-D1D2995C292B}"/>
                </a:ext>
              </a:extLst>
            </p:cNvPr>
            <p:cNvSpPr/>
            <p:nvPr/>
          </p:nvSpPr>
          <p:spPr>
            <a:xfrm>
              <a:off x="6754673" y="2723998"/>
              <a:ext cx="609905" cy="323698"/>
            </a:xfrm>
            <a:prstGeom prst="rect">
              <a:avLst/>
            </a:prstGeom>
            <a:solidFill>
              <a:srgbClr val="E74C3C">
                <a:alpha val="6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8" name="Text 83">
              <a:extLst>
                <a:ext uri="{FF2B5EF4-FFF2-40B4-BE49-F238E27FC236}">
                  <a16:creationId xmlns:a16="http://schemas.microsoft.com/office/drawing/2014/main" id="{E3A71E4C-F58E-5485-DD45-A9790E50869C}"/>
                </a:ext>
              </a:extLst>
            </p:cNvPr>
            <p:cNvSpPr txBox="1"/>
            <p:nvPr/>
          </p:nvSpPr>
          <p:spPr>
            <a:xfrm>
              <a:off x="6914693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30%</a:t>
              </a:r>
              <a:endParaRPr lang="en-US" sz="1000" dirty="0"/>
            </a:p>
          </p:txBody>
        </p:sp>
        <p:sp>
          <p:nvSpPr>
            <p:cNvPr id="519" name="Shape 84">
              <a:extLst>
                <a:ext uri="{FF2B5EF4-FFF2-40B4-BE49-F238E27FC236}">
                  <a16:creationId xmlns:a16="http://schemas.microsoft.com/office/drawing/2014/main" id="{63EAF0BD-7F36-89BC-8D68-A97519868AAB}"/>
                </a:ext>
              </a:extLst>
            </p:cNvPr>
            <p:cNvSpPr/>
            <p:nvPr/>
          </p:nvSpPr>
          <p:spPr>
            <a:xfrm>
              <a:off x="7360006" y="2723998"/>
              <a:ext cx="895198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" name="Text 85">
              <a:extLst>
                <a:ext uri="{FF2B5EF4-FFF2-40B4-BE49-F238E27FC236}">
                  <a16:creationId xmlns:a16="http://schemas.microsoft.com/office/drawing/2014/main" id="{129BD98E-9752-A6E8-E577-5942FA8ABDD0}"/>
                </a:ext>
              </a:extLst>
            </p:cNvPr>
            <p:cNvSpPr txBox="1"/>
            <p:nvPr/>
          </p:nvSpPr>
          <p:spPr>
            <a:xfrm>
              <a:off x="7664501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1" name="Shape 86">
              <a:extLst>
                <a:ext uri="{FF2B5EF4-FFF2-40B4-BE49-F238E27FC236}">
                  <a16:creationId xmlns:a16="http://schemas.microsoft.com/office/drawing/2014/main" id="{FB91CA2B-FA5F-4775-4B71-7782708AF09A}"/>
                </a:ext>
              </a:extLst>
            </p:cNvPr>
            <p:cNvSpPr/>
            <p:nvPr/>
          </p:nvSpPr>
          <p:spPr>
            <a:xfrm>
              <a:off x="8253374" y="2723998"/>
              <a:ext cx="752551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" name="Text 87">
              <a:extLst>
                <a:ext uri="{FF2B5EF4-FFF2-40B4-BE49-F238E27FC236}">
                  <a16:creationId xmlns:a16="http://schemas.microsoft.com/office/drawing/2014/main" id="{3E1ADA65-6574-9AA8-495B-D92455A29C6F}"/>
                </a:ext>
              </a:extLst>
            </p:cNvPr>
            <p:cNvSpPr txBox="1"/>
            <p:nvPr/>
          </p:nvSpPr>
          <p:spPr>
            <a:xfrm>
              <a:off x="8485632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3" name="Shape 88">
              <a:extLst>
                <a:ext uri="{FF2B5EF4-FFF2-40B4-BE49-F238E27FC236}">
                  <a16:creationId xmlns:a16="http://schemas.microsoft.com/office/drawing/2014/main" id="{342BAC23-6899-95AE-8F6C-38385A095BB4}"/>
                </a:ext>
              </a:extLst>
            </p:cNvPr>
            <p:cNvSpPr/>
            <p:nvPr/>
          </p:nvSpPr>
          <p:spPr>
            <a:xfrm>
              <a:off x="9003182" y="2723998"/>
              <a:ext cx="819302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" name="Text 89">
              <a:extLst>
                <a:ext uri="{FF2B5EF4-FFF2-40B4-BE49-F238E27FC236}">
                  <a16:creationId xmlns:a16="http://schemas.microsoft.com/office/drawing/2014/main" id="{0AEACE7D-2F1D-C220-3579-15E9D0944248}"/>
                </a:ext>
              </a:extLst>
            </p:cNvPr>
            <p:cNvSpPr txBox="1"/>
            <p:nvPr/>
          </p:nvSpPr>
          <p:spPr>
            <a:xfrm>
              <a:off x="9304934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25" name="Shape 90">
              <a:extLst>
                <a:ext uri="{FF2B5EF4-FFF2-40B4-BE49-F238E27FC236}">
                  <a16:creationId xmlns:a16="http://schemas.microsoft.com/office/drawing/2014/main" id="{A2EFD462-5022-2F50-A752-912ABBADDFB5}"/>
                </a:ext>
              </a:extLst>
            </p:cNvPr>
            <p:cNvSpPr/>
            <p:nvPr/>
          </p:nvSpPr>
          <p:spPr>
            <a:xfrm>
              <a:off x="9814255" y="2723998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" name="Text 91">
              <a:extLst>
                <a:ext uri="{FF2B5EF4-FFF2-40B4-BE49-F238E27FC236}">
                  <a16:creationId xmlns:a16="http://schemas.microsoft.com/office/drawing/2014/main" id="{854DB911-5C40-2A43-0D9E-A72246E00F94}"/>
                </a:ext>
              </a:extLst>
            </p:cNvPr>
            <p:cNvSpPr txBox="1"/>
            <p:nvPr/>
          </p:nvSpPr>
          <p:spPr>
            <a:xfrm>
              <a:off x="9921240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7" name="Shape 92">
              <a:extLst>
                <a:ext uri="{FF2B5EF4-FFF2-40B4-BE49-F238E27FC236}">
                  <a16:creationId xmlns:a16="http://schemas.microsoft.com/office/drawing/2014/main" id="{B85C7B0B-7E52-9758-BDAA-283C9BD2FB9D}"/>
                </a:ext>
              </a:extLst>
            </p:cNvPr>
            <p:cNvSpPr/>
            <p:nvPr/>
          </p:nvSpPr>
          <p:spPr>
            <a:xfrm>
              <a:off x="10312603" y="2723998"/>
              <a:ext cx="504749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" name="Text 93">
              <a:extLst>
                <a:ext uri="{FF2B5EF4-FFF2-40B4-BE49-F238E27FC236}">
                  <a16:creationId xmlns:a16="http://schemas.microsoft.com/office/drawing/2014/main" id="{01AD9413-4CED-AAEC-43A6-085CBF75D96D}"/>
                </a:ext>
              </a:extLst>
            </p:cNvPr>
            <p:cNvSpPr txBox="1"/>
            <p:nvPr/>
          </p:nvSpPr>
          <p:spPr>
            <a:xfrm>
              <a:off x="10458907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29" name="Shape 94">
              <a:extLst>
                <a:ext uri="{FF2B5EF4-FFF2-40B4-BE49-F238E27FC236}">
                  <a16:creationId xmlns:a16="http://schemas.microsoft.com/office/drawing/2014/main" id="{1CD68F65-3E59-F119-D84A-BC6D0F20A584}"/>
                </a:ext>
              </a:extLst>
            </p:cNvPr>
            <p:cNvSpPr/>
            <p:nvPr/>
          </p:nvSpPr>
          <p:spPr>
            <a:xfrm>
              <a:off x="10811866" y="2723998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" name="Text 95">
              <a:extLst>
                <a:ext uri="{FF2B5EF4-FFF2-40B4-BE49-F238E27FC236}">
                  <a16:creationId xmlns:a16="http://schemas.microsoft.com/office/drawing/2014/main" id="{93D52998-A72F-29A1-6419-54FE26B0B6B5}"/>
                </a:ext>
              </a:extLst>
            </p:cNvPr>
            <p:cNvSpPr txBox="1"/>
            <p:nvPr/>
          </p:nvSpPr>
          <p:spPr>
            <a:xfrm>
              <a:off x="10958170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31" name="Shape 96">
              <a:extLst>
                <a:ext uri="{FF2B5EF4-FFF2-40B4-BE49-F238E27FC236}">
                  <a16:creationId xmlns:a16="http://schemas.microsoft.com/office/drawing/2014/main" id="{E74F7237-A184-D281-92DF-46F25BD0F243}"/>
                </a:ext>
              </a:extLst>
            </p:cNvPr>
            <p:cNvSpPr/>
            <p:nvPr/>
          </p:nvSpPr>
          <p:spPr>
            <a:xfrm>
              <a:off x="11311128" y="2723998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" name="Text 97">
              <a:extLst>
                <a:ext uri="{FF2B5EF4-FFF2-40B4-BE49-F238E27FC236}">
                  <a16:creationId xmlns:a16="http://schemas.microsoft.com/office/drawing/2014/main" id="{0629CE31-1A9D-D48D-102E-9CB2DEB53AD4}"/>
                </a:ext>
              </a:extLst>
            </p:cNvPr>
            <p:cNvSpPr txBox="1"/>
            <p:nvPr/>
          </p:nvSpPr>
          <p:spPr>
            <a:xfrm>
              <a:off x="11418113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33" name="Shape 98">
              <a:extLst>
                <a:ext uri="{FF2B5EF4-FFF2-40B4-BE49-F238E27FC236}">
                  <a16:creationId xmlns:a16="http://schemas.microsoft.com/office/drawing/2014/main" id="{32ECD0CD-905D-713D-D1F2-E54415F70690}"/>
                </a:ext>
              </a:extLst>
            </p:cNvPr>
            <p:cNvSpPr/>
            <p:nvPr/>
          </p:nvSpPr>
          <p:spPr>
            <a:xfrm>
              <a:off x="4839919" y="3044952"/>
              <a:ext cx="609905" cy="323698"/>
            </a:xfrm>
            <a:prstGeom prst="rect">
              <a:avLst/>
            </a:prstGeom>
            <a:solidFill>
              <a:srgbClr val="E74C3C">
                <a:alpha val="8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" name="Text 99">
              <a:extLst>
                <a:ext uri="{FF2B5EF4-FFF2-40B4-BE49-F238E27FC236}">
                  <a16:creationId xmlns:a16="http://schemas.microsoft.com/office/drawing/2014/main" id="{6E3C6331-2F41-1F29-DAE7-A48CBF362F36}"/>
                </a:ext>
              </a:extLst>
            </p:cNvPr>
            <p:cNvSpPr txBox="1"/>
            <p:nvPr/>
          </p:nvSpPr>
          <p:spPr>
            <a:xfrm>
              <a:off x="4999939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40%</a:t>
              </a:r>
              <a:endParaRPr lang="en-US" sz="1000" dirty="0"/>
            </a:p>
          </p:txBody>
        </p:sp>
        <p:sp>
          <p:nvSpPr>
            <p:cNvPr id="535" name="Shape 100">
              <a:extLst>
                <a:ext uri="{FF2B5EF4-FFF2-40B4-BE49-F238E27FC236}">
                  <a16:creationId xmlns:a16="http://schemas.microsoft.com/office/drawing/2014/main" id="{F5978CF3-23FB-C081-1002-46FADB2E9ABD}"/>
                </a:ext>
              </a:extLst>
            </p:cNvPr>
            <p:cNvSpPr/>
            <p:nvPr/>
          </p:nvSpPr>
          <p:spPr>
            <a:xfrm>
              <a:off x="5445252" y="3044952"/>
              <a:ext cx="819302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" name="Text 101">
              <a:extLst>
                <a:ext uri="{FF2B5EF4-FFF2-40B4-BE49-F238E27FC236}">
                  <a16:creationId xmlns:a16="http://schemas.microsoft.com/office/drawing/2014/main" id="{C5790158-ADC9-950C-AC38-C540C0F77984}"/>
                </a:ext>
              </a:extLst>
            </p:cNvPr>
            <p:cNvSpPr txBox="1"/>
            <p:nvPr/>
          </p:nvSpPr>
          <p:spPr>
            <a:xfrm>
              <a:off x="5707685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37" name="Shape 102">
              <a:extLst>
                <a:ext uri="{FF2B5EF4-FFF2-40B4-BE49-F238E27FC236}">
                  <a16:creationId xmlns:a16="http://schemas.microsoft.com/office/drawing/2014/main" id="{13461F2E-DAC2-CD34-503E-6216144D68C1}"/>
                </a:ext>
              </a:extLst>
            </p:cNvPr>
            <p:cNvSpPr/>
            <p:nvPr/>
          </p:nvSpPr>
          <p:spPr>
            <a:xfrm>
              <a:off x="6255410" y="3044952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" name="Text 103">
              <a:extLst>
                <a:ext uri="{FF2B5EF4-FFF2-40B4-BE49-F238E27FC236}">
                  <a16:creationId xmlns:a16="http://schemas.microsoft.com/office/drawing/2014/main" id="{4859FADC-2FFE-FD4C-8CAF-E7FD488DEEE0}"/>
                </a:ext>
              </a:extLst>
            </p:cNvPr>
            <p:cNvSpPr txBox="1"/>
            <p:nvPr/>
          </p:nvSpPr>
          <p:spPr>
            <a:xfrm>
              <a:off x="6401714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39" name="Shape 104">
              <a:extLst>
                <a:ext uri="{FF2B5EF4-FFF2-40B4-BE49-F238E27FC236}">
                  <a16:creationId xmlns:a16="http://schemas.microsoft.com/office/drawing/2014/main" id="{CD56878C-02F3-B240-B73C-483DA19F4CB9}"/>
                </a:ext>
              </a:extLst>
            </p:cNvPr>
            <p:cNvSpPr/>
            <p:nvPr/>
          </p:nvSpPr>
          <p:spPr>
            <a:xfrm>
              <a:off x="6754673" y="3044952"/>
              <a:ext cx="609905" cy="323698"/>
            </a:xfrm>
            <a:prstGeom prst="rect">
              <a:avLst/>
            </a:prstGeom>
            <a:solidFill>
              <a:srgbClr val="E74C3C">
                <a:alpha val="5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" name="Text 105">
              <a:extLst>
                <a:ext uri="{FF2B5EF4-FFF2-40B4-BE49-F238E27FC236}">
                  <a16:creationId xmlns:a16="http://schemas.microsoft.com/office/drawing/2014/main" id="{43FBB332-1058-8217-D005-165811D9E219}"/>
                </a:ext>
              </a:extLst>
            </p:cNvPr>
            <p:cNvSpPr txBox="1"/>
            <p:nvPr/>
          </p:nvSpPr>
          <p:spPr>
            <a:xfrm>
              <a:off x="6914693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25%</a:t>
              </a:r>
              <a:endParaRPr lang="en-US" sz="1000" dirty="0"/>
            </a:p>
          </p:txBody>
        </p:sp>
        <p:sp>
          <p:nvSpPr>
            <p:cNvPr id="541" name="Shape 106">
              <a:extLst>
                <a:ext uri="{FF2B5EF4-FFF2-40B4-BE49-F238E27FC236}">
                  <a16:creationId xmlns:a16="http://schemas.microsoft.com/office/drawing/2014/main" id="{0BCECB52-81FD-67DE-DD32-5C53232A482C}"/>
                </a:ext>
              </a:extLst>
            </p:cNvPr>
            <p:cNvSpPr/>
            <p:nvPr/>
          </p:nvSpPr>
          <p:spPr>
            <a:xfrm>
              <a:off x="7360006" y="3044952"/>
              <a:ext cx="895198" cy="323698"/>
            </a:xfrm>
            <a:prstGeom prst="rect">
              <a:avLst/>
            </a:prstGeom>
            <a:solidFill>
              <a:srgbClr val="E74C3C">
                <a:alpha val="5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" name="Text 107">
              <a:extLst>
                <a:ext uri="{FF2B5EF4-FFF2-40B4-BE49-F238E27FC236}">
                  <a16:creationId xmlns:a16="http://schemas.microsoft.com/office/drawing/2014/main" id="{6AC2C78A-FAAD-D9B2-E8FA-E1D225200D34}"/>
                </a:ext>
              </a:extLst>
            </p:cNvPr>
            <p:cNvSpPr txBox="1"/>
            <p:nvPr/>
          </p:nvSpPr>
          <p:spPr>
            <a:xfrm>
              <a:off x="7664501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28%</a:t>
              </a:r>
              <a:endParaRPr lang="en-US" sz="1000" dirty="0"/>
            </a:p>
          </p:txBody>
        </p:sp>
        <p:sp>
          <p:nvSpPr>
            <p:cNvPr id="543" name="Shape 108">
              <a:extLst>
                <a:ext uri="{FF2B5EF4-FFF2-40B4-BE49-F238E27FC236}">
                  <a16:creationId xmlns:a16="http://schemas.microsoft.com/office/drawing/2014/main" id="{8F457647-EB5E-C6E4-AD08-4B2D03D4BA91}"/>
                </a:ext>
              </a:extLst>
            </p:cNvPr>
            <p:cNvSpPr/>
            <p:nvPr/>
          </p:nvSpPr>
          <p:spPr>
            <a:xfrm>
              <a:off x="8253374" y="3044952"/>
              <a:ext cx="752551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" name="Text 109">
              <a:extLst>
                <a:ext uri="{FF2B5EF4-FFF2-40B4-BE49-F238E27FC236}">
                  <a16:creationId xmlns:a16="http://schemas.microsoft.com/office/drawing/2014/main" id="{4DCEE53F-87DF-8A1C-3CDA-ED8C4905F111}"/>
                </a:ext>
              </a:extLst>
            </p:cNvPr>
            <p:cNvSpPr txBox="1"/>
            <p:nvPr/>
          </p:nvSpPr>
          <p:spPr>
            <a:xfrm>
              <a:off x="8485632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45" name="Shape 110">
              <a:extLst>
                <a:ext uri="{FF2B5EF4-FFF2-40B4-BE49-F238E27FC236}">
                  <a16:creationId xmlns:a16="http://schemas.microsoft.com/office/drawing/2014/main" id="{4CB97C4B-4208-1442-0199-6FE6A339FA11}"/>
                </a:ext>
              </a:extLst>
            </p:cNvPr>
            <p:cNvSpPr/>
            <p:nvPr/>
          </p:nvSpPr>
          <p:spPr>
            <a:xfrm>
              <a:off x="9003182" y="3044952"/>
              <a:ext cx="819302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6" name="Text 111">
              <a:extLst>
                <a:ext uri="{FF2B5EF4-FFF2-40B4-BE49-F238E27FC236}">
                  <a16:creationId xmlns:a16="http://schemas.microsoft.com/office/drawing/2014/main" id="{F4C5ECD2-3B52-7410-976A-E8DAD71FC3C9}"/>
                </a:ext>
              </a:extLst>
            </p:cNvPr>
            <p:cNvSpPr txBox="1"/>
            <p:nvPr/>
          </p:nvSpPr>
          <p:spPr>
            <a:xfrm>
              <a:off x="9304934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47" name="Shape 112">
              <a:extLst>
                <a:ext uri="{FF2B5EF4-FFF2-40B4-BE49-F238E27FC236}">
                  <a16:creationId xmlns:a16="http://schemas.microsoft.com/office/drawing/2014/main" id="{BDC7ED38-7EEC-5572-2874-7513659123B4}"/>
                </a:ext>
              </a:extLst>
            </p:cNvPr>
            <p:cNvSpPr/>
            <p:nvPr/>
          </p:nvSpPr>
          <p:spPr>
            <a:xfrm>
              <a:off x="9814255" y="3044952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8" name="Text 113">
              <a:extLst>
                <a:ext uri="{FF2B5EF4-FFF2-40B4-BE49-F238E27FC236}">
                  <a16:creationId xmlns:a16="http://schemas.microsoft.com/office/drawing/2014/main" id="{914DAFDD-9DDC-EA8B-8DAE-95D44519EF4F}"/>
                </a:ext>
              </a:extLst>
            </p:cNvPr>
            <p:cNvSpPr txBox="1"/>
            <p:nvPr/>
          </p:nvSpPr>
          <p:spPr>
            <a:xfrm>
              <a:off x="9921240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49" name="Shape 114">
              <a:extLst>
                <a:ext uri="{FF2B5EF4-FFF2-40B4-BE49-F238E27FC236}">
                  <a16:creationId xmlns:a16="http://schemas.microsoft.com/office/drawing/2014/main" id="{B766CD76-87DE-C567-03C9-01344ABD9701}"/>
                </a:ext>
              </a:extLst>
            </p:cNvPr>
            <p:cNvSpPr/>
            <p:nvPr/>
          </p:nvSpPr>
          <p:spPr>
            <a:xfrm>
              <a:off x="10312603" y="3044952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0" name="Text 115">
              <a:extLst>
                <a:ext uri="{FF2B5EF4-FFF2-40B4-BE49-F238E27FC236}">
                  <a16:creationId xmlns:a16="http://schemas.microsoft.com/office/drawing/2014/main" id="{F1A2243C-05EC-9701-BB74-E13C5C1F2C19}"/>
                </a:ext>
              </a:extLst>
            </p:cNvPr>
            <p:cNvSpPr txBox="1"/>
            <p:nvPr/>
          </p:nvSpPr>
          <p:spPr>
            <a:xfrm>
              <a:off x="10420502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51" name="Shape 116">
              <a:extLst>
                <a:ext uri="{FF2B5EF4-FFF2-40B4-BE49-F238E27FC236}">
                  <a16:creationId xmlns:a16="http://schemas.microsoft.com/office/drawing/2014/main" id="{93563440-9613-B20B-49E8-C4E723A859C8}"/>
                </a:ext>
              </a:extLst>
            </p:cNvPr>
            <p:cNvSpPr/>
            <p:nvPr/>
          </p:nvSpPr>
          <p:spPr>
            <a:xfrm>
              <a:off x="10811866" y="304495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2" name="Text 117">
              <a:extLst>
                <a:ext uri="{FF2B5EF4-FFF2-40B4-BE49-F238E27FC236}">
                  <a16:creationId xmlns:a16="http://schemas.microsoft.com/office/drawing/2014/main" id="{38E1DBFC-BA68-6DA5-D7A1-FA696E4D98DA}"/>
                </a:ext>
              </a:extLst>
            </p:cNvPr>
            <p:cNvSpPr txBox="1"/>
            <p:nvPr/>
          </p:nvSpPr>
          <p:spPr>
            <a:xfrm>
              <a:off x="10958170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53" name="Shape 118">
              <a:extLst>
                <a:ext uri="{FF2B5EF4-FFF2-40B4-BE49-F238E27FC236}">
                  <a16:creationId xmlns:a16="http://schemas.microsoft.com/office/drawing/2014/main" id="{1A6C4261-BA30-CFEE-0875-1F795B199E64}"/>
                </a:ext>
              </a:extLst>
            </p:cNvPr>
            <p:cNvSpPr/>
            <p:nvPr/>
          </p:nvSpPr>
          <p:spPr>
            <a:xfrm>
              <a:off x="11311128" y="3044952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4" name="Text 119">
              <a:extLst>
                <a:ext uri="{FF2B5EF4-FFF2-40B4-BE49-F238E27FC236}">
                  <a16:creationId xmlns:a16="http://schemas.microsoft.com/office/drawing/2014/main" id="{F6F21B50-8EB0-73BA-4C2A-FCD94118895A}"/>
                </a:ext>
              </a:extLst>
            </p:cNvPr>
            <p:cNvSpPr txBox="1"/>
            <p:nvPr/>
          </p:nvSpPr>
          <p:spPr>
            <a:xfrm>
              <a:off x="11418113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55" name="Shape 120">
              <a:extLst>
                <a:ext uri="{FF2B5EF4-FFF2-40B4-BE49-F238E27FC236}">
                  <a16:creationId xmlns:a16="http://schemas.microsoft.com/office/drawing/2014/main" id="{2694C959-BCDD-39BF-3336-F0819DDCDAA7}"/>
                </a:ext>
              </a:extLst>
            </p:cNvPr>
            <p:cNvSpPr/>
            <p:nvPr/>
          </p:nvSpPr>
          <p:spPr>
            <a:xfrm>
              <a:off x="4839919" y="3364992"/>
              <a:ext cx="609905" cy="323698"/>
            </a:xfrm>
            <a:prstGeom prst="rect">
              <a:avLst/>
            </a:prstGeom>
            <a:solidFill>
              <a:srgbClr val="E74C3C">
                <a:alpha val="7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6" name="Text 121">
              <a:extLst>
                <a:ext uri="{FF2B5EF4-FFF2-40B4-BE49-F238E27FC236}">
                  <a16:creationId xmlns:a16="http://schemas.microsoft.com/office/drawing/2014/main" id="{D11C2B2C-9108-9D2A-851D-627DF367E99B}"/>
                </a:ext>
              </a:extLst>
            </p:cNvPr>
            <p:cNvSpPr txBox="1"/>
            <p:nvPr/>
          </p:nvSpPr>
          <p:spPr>
            <a:xfrm>
              <a:off x="4999939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38%</a:t>
              </a:r>
              <a:endParaRPr lang="en-US" sz="1000" dirty="0"/>
            </a:p>
          </p:txBody>
        </p:sp>
        <p:sp>
          <p:nvSpPr>
            <p:cNvPr id="557" name="Shape 122">
              <a:extLst>
                <a:ext uri="{FF2B5EF4-FFF2-40B4-BE49-F238E27FC236}">
                  <a16:creationId xmlns:a16="http://schemas.microsoft.com/office/drawing/2014/main" id="{EB780E6B-643F-94D5-2EF8-377A736B4610}"/>
                </a:ext>
              </a:extLst>
            </p:cNvPr>
            <p:cNvSpPr/>
            <p:nvPr/>
          </p:nvSpPr>
          <p:spPr>
            <a:xfrm>
              <a:off x="5445252" y="3364992"/>
              <a:ext cx="819302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8" name="Text 123">
              <a:extLst>
                <a:ext uri="{FF2B5EF4-FFF2-40B4-BE49-F238E27FC236}">
                  <a16:creationId xmlns:a16="http://schemas.microsoft.com/office/drawing/2014/main" id="{0682EA49-40DA-ABF5-EA80-9194FEA81D18}"/>
                </a:ext>
              </a:extLst>
            </p:cNvPr>
            <p:cNvSpPr txBox="1"/>
            <p:nvPr/>
          </p:nvSpPr>
          <p:spPr>
            <a:xfrm>
              <a:off x="5747004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59" name="Shape 124">
              <a:extLst>
                <a:ext uri="{FF2B5EF4-FFF2-40B4-BE49-F238E27FC236}">
                  <a16:creationId xmlns:a16="http://schemas.microsoft.com/office/drawing/2014/main" id="{61D1C170-84F7-D58B-4AAD-5AD4B013BEBD}"/>
                </a:ext>
              </a:extLst>
            </p:cNvPr>
            <p:cNvSpPr/>
            <p:nvPr/>
          </p:nvSpPr>
          <p:spPr>
            <a:xfrm>
              <a:off x="6255410" y="336499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0" name="Text 125">
              <a:extLst>
                <a:ext uri="{FF2B5EF4-FFF2-40B4-BE49-F238E27FC236}">
                  <a16:creationId xmlns:a16="http://schemas.microsoft.com/office/drawing/2014/main" id="{8A477068-3CEE-60C2-A097-9DC5564AFBDD}"/>
                </a:ext>
              </a:extLst>
            </p:cNvPr>
            <p:cNvSpPr txBox="1"/>
            <p:nvPr/>
          </p:nvSpPr>
          <p:spPr>
            <a:xfrm>
              <a:off x="6401714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61" name="Shape 126">
              <a:extLst>
                <a:ext uri="{FF2B5EF4-FFF2-40B4-BE49-F238E27FC236}">
                  <a16:creationId xmlns:a16="http://schemas.microsoft.com/office/drawing/2014/main" id="{8475832E-7ECA-39B8-3DA7-57229F44CA79}"/>
                </a:ext>
              </a:extLst>
            </p:cNvPr>
            <p:cNvSpPr/>
            <p:nvPr/>
          </p:nvSpPr>
          <p:spPr>
            <a:xfrm>
              <a:off x="6754673" y="3364992"/>
              <a:ext cx="609905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2" name="Text 127">
              <a:extLst>
                <a:ext uri="{FF2B5EF4-FFF2-40B4-BE49-F238E27FC236}">
                  <a16:creationId xmlns:a16="http://schemas.microsoft.com/office/drawing/2014/main" id="{FC0E49A5-9DF2-2437-4B31-0168A1DE5D01}"/>
                </a:ext>
              </a:extLst>
            </p:cNvPr>
            <p:cNvSpPr txBox="1"/>
            <p:nvPr/>
          </p:nvSpPr>
          <p:spPr>
            <a:xfrm>
              <a:off x="6914693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63" name="Shape 128">
              <a:extLst>
                <a:ext uri="{FF2B5EF4-FFF2-40B4-BE49-F238E27FC236}">
                  <a16:creationId xmlns:a16="http://schemas.microsoft.com/office/drawing/2014/main" id="{9D5B43C8-9534-ED8F-EFF5-8BB04177E1A2}"/>
                </a:ext>
              </a:extLst>
            </p:cNvPr>
            <p:cNvSpPr/>
            <p:nvPr/>
          </p:nvSpPr>
          <p:spPr>
            <a:xfrm>
              <a:off x="7360006" y="3364992"/>
              <a:ext cx="895198" cy="323698"/>
            </a:xfrm>
            <a:prstGeom prst="rect">
              <a:avLst/>
            </a:prstGeom>
            <a:solidFill>
              <a:srgbClr val="E74C3C">
                <a:alpha val="6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4" name="Text 129">
              <a:extLst>
                <a:ext uri="{FF2B5EF4-FFF2-40B4-BE49-F238E27FC236}">
                  <a16:creationId xmlns:a16="http://schemas.microsoft.com/office/drawing/2014/main" id="{4351204D-CC42-7E71-19F2-5BC59A10B2FC}"/>
                </a:ext>
              </a:extLst>
            </p:cNvPr>
            <p:cNvSpPr txBox="1"/>
            <p:nvPr/>
          </p:nvSpPr>
          <p:spPr>
            <a:xfrm>
              <a:off x="7664501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32%</a:t>
              </a:r>
              <a:endParaRPr lang="en-US" sz="1000" dirty="0"/>
            </a:p>
          </p:txBody>
        </p:sp>
        <p:sp>
          <p:nvSpPr>
            <p:cNvPr id="565" name="Shape 130">
              <a:extLst>
                <a:ext uri="{FF2B5EF4-FFF2-40B4-BE49-F238E27FC236}">
                  <a16:creationId xmlns:a16="http://schemas.microsoft.com/office/drawing/2014/main" id="{09210227-A5C7-30F5-ADA5-1F16CEE9E80A}"/>
                </a:ext>
              </a:extLst>
            </p:cNvPr>
            <p:cNvSpPr/>
            <p:nvPr/>
          </p:nvSpPr>
          <p:spPr>
            <a:xfrm>
              <a:off x="8253374" y="3364992"/>
              <a:ext cx="752551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6" name="Text 131">
              <a:extLst>
                <a:ext uri="{FF2B5EF4-FFF2-40B4-BE49-F238E27FC236}">
                  <a16:creationId xmlns:a16="http://schemas.microsoft.com/office/drawing/2014/main" id="{B473C8D8-9A9F-1AB7-CD7A-94580B86EBD2}"/>
                </a:ext>
              </a:extLst>
            </p:cNvPr>
            <p:cNvSpPr txBox="1"/>
            <p:nvPr/>
          </p:nvSpPr>
          <p:spPr>
            <a:xfrm>
              <a:off x="8485632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67" name="Shape 132">
              <a:extLst>
                <a:ext uri="{FF2B5EF4-FFF2-40B4-BE49-F238E27FC236}">
                  <a16:creationId xmlns:a16="http://schemas.microsoft.com/office/drawing/2014/main" id="{55454AAB-2F27-1BEC-2CB5-87A16F2ADEEB}"/>
                </a:ext>
              </a:extLst>
            </p:cNvPr>
            <p:cNvSpPr/>
            <p:nvPr/>
          </p:nvSpPr>
          <p:spPr>
            <a:xfrm>
              <a:off x="9003182" y="3364992"/>
              <a:ext cx="819302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" name="Text 133">
              <a:extLst>
                <a:ext uri="{FF2B5EF4-FFF2-40B4-BE49-F238E27FC236}">
                  <a16:creationId xmlns:a16="http://schemas.microsoft.com/office/drawing/2014/main" id="{DA45124B-CF9A-A1B9-2CFE-F906FD7BB2C7}"/>
                </a:ext>
              </a:extLst>
            </p:cNvPr>
            <p:cNvSpPr txBox="1"/>
            <p:nvPr/>
          </p:nvSpPr>
          <p:spPr>
            <a:xfrm>
              <a:off x="9265615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69" name="Shape 134">
              <a:extLst>
                <a:ext uri="{FF2B5EF4-FFF2-40B4-BE49-F238E27FC236}">
                  <a16:creationId xmlns:a16="http://schemas.microsoft.com/office/drawing/2014/main" id="{57F46504-8159-5D87-0D7E-BE43BCA9E677}"/>
                </a:ext>
              </a:extLst>
            </p:cNvPr>
            <p:cNvSpPr/>
            <p:nvPr/>
          </p:nvSpPr>
          <p:spPr>
            <a:xfrm>
              <a:off x="9814255" y="336499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0" name="Text 135">
              <a:extLst>
                <a:ext uri="{FF2B5EF4-FFF2-40B4-BE49-F238E27FC236}">
                  <a16:creationId xmlns:a16="http://schemas.microsoft.com/office/drawing/2014/main" id="{37EF7EF5-DC12-93C4-982B-66526F7CB2D2}"/>
                </a:ext>
              </a:extLst>
            </p:cNvPr>
            <p:cNvSpPr txBox="1"/>
            <p:nvPr/>
          </p:nvSpPr>
          <p:spPr>
            <a:xfrm>
              <a:off x="9959645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71" name="Shape 136">
              <a:extLst>
                <a:ext uri="{FF2B5EF4-FFF2-40B4-BE49-F238E27FC236}">
                  <a16:creationId xmlns:a16="http://schemas.microsoft.com/office/drawing/2014/main" id="{D650B645-0598-7728-1C65-28C58EE80A80}"/>
                </a:ext>
              </a:extLst>
            </p:cNvPr>
            <p:cNvSpPr/>
            <p:nvPr/>
          </p:nvSpPr>
          <p:spPr>
            <a:xfrm>
              <a:off x="10312603" y="3364992"/>
              <a:ext cx="504749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2" name="Text 137">
              <a:extLst>
                <a:ext uri="{FF2B5EF4-FFF2-40B4-BE49-F238E27FC236}">
                  <a16:creationId xmlns:a16="http://schemas.microsoft.com/office/drawing/2014/main" id="{5AD6779F-F32F-F907-A231-BCE1893FD9EE}"/>
                </a:ext>
              </a:extLst>
            </p:cNvPr>
            <p:cNvSpPr txBox="1"/>
            <p:nvPr/>
          </p:nvSpPr>
          <p:spPr>
            <a:xfrm>
              <a:off x="10420502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73" name="Shape 138">
              <a:extLst>
                <a:ext uri="{FF2B5EF4-FFF2-40B4-BE49-F238E27FC236}">
                  <a16:creationId xmlns:a16="http://schemas.microsoft.com/office/drawing/2014/main" id="{06060B50-8ECC-1AEF-169E-AAD9CDC21A2F}"/>
                </a:ext>
              </a:extLst>
            </p:cNvPr>
            <p:cNvSpPr/>
            <p:nvPr/>
          </p:nvSpPr>
          <p:spPr>
            <a:xfrm>
              <a:off x="10811866" y="3364992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4" name="Text 139">
              <a:extLst>
                <a:ext uri="{FF2B5EF4-FFF2-40B4-BE49-F238E27FC236}">
                  <a16:creationId xmlns:a16="http://schemas.microsoft.com/office/drawing/2014/main" id="{5BE53CEA-EBB1-BE78-0B3A-42B2AFB1784B}"/>
                </a:ext>
              </a:extLst>
            </p:cNvPr>
            <p:cNvSpPr txBox="1"/>
            <p:nvPr/>
          </p:nvSpPr>
          <p:spPr>
            <a:xfrm>
              <a:off x="10958170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75" name="Shape 140">
              <a:extLst>
                <a:ext uri="{FF2B5EF4-FFF2-40B4-BE49-F238E27FC236}">
                  <a16:creationId xmlns:a16="http://schemas.microsoft.com/office/drawing/2014/main" id="{3621F96F-4A55-2199-D37E-4B359876C236}"/>
                </a:ext>
              </a:extLst>
            </p:cNvPr>
            <p:cNvSpPr/>
            <p:nvPr/>
          </p:nvSpPr>
          <p:spPr>
            <a:xfrm>
              <a:off x="11311128" y="3364992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6" name="Text 141">
              <a:extLst>
                <a:ext uri="{FF2B5EF4-FFF2-40B4-BE49-F238E27FC236}">
                  <a16:creationId xmlns:a16="http://schemas.microsoft.com/office/drawing/2014/main" id="{05009806-13B0-CC6A-1D4C-E522214A7509}"/>
                </a:ext>
              </a:extLst>
            </p:cNvPr>
            <p:cNvSpPr txBox="1"/>
            <p:nvPr/>
          </p:nvSpPr>
          <p:spPr>
            <a:xfrm>
              <a:off x="11418113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77" name="Shape 142">
              <a:extLst>
                <a:ext uri="{FF2B5EF4-FFF2-40B4-BE49-F238E27FC236}">
                  <a16:creationId xmlns:a16="http://schemas.microsoft.com/office/drawing/2014/main" id="{16BB9EAE-A0E8-B30E-65A9-A59A65795D92}"/>
                </a:ext>
              </a:extLst>
            </p:cNvPr>
            <p:cNvSpPr/>
            <p:nvPr/>
          </p:nvSpPr>
          <p:spPr>
            <a:xfrm>
              <a:off x="4839919" y="3685032"/>
              <a:ext cx="609905" cy="323698"/>
            </a:xfrm>
            <a:prstGeom prst="rect">
              <a:avLst/>
            </a:prstGeom>
            <a:solidFill>
              <a:srgbClr val="E74C3C">
                <a:alpha val="6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8" name="Text 143">
              <a:extLst>
                <a:ext uri="{FF2B5EF4-FFF2-40B4-BE49-F238E27FC236}">
                  <a16:creationId xmlns:a16="http://schemas.microsoft.com/office/drawing/2014/main" id="{8848217B-B660-4C13-0121-6353073DE10E}"/>
                </a:ext>
              </a:extLst>
            </p:cNvPr>
            <p:cNvSpPr txBox="1"/>
            <p:nvPr/>
          </p:nvSpPr>
          <p:spPr>
            <a:xfrm>
              <a:off x="4999939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30%</a:t>
              </a:r>
              <a:endParaRPr lang="en-US" sz="1000" dirty="0"/>
            </a:p>
          </p:txBody>
        </p:sp>
        <p:sp>
          <p:nvSpPr>
            <p:cNvPr id="579" name="Shape 144">
              <a:extLst>
                <a:ext uri="{FF2B5EF4-FFF2-40B4-BE49-F238E27FC236}">
                  <a16:creationId xmlns:a16="http://schemas.microsoft.com/office/drawing/2014/main" id="{EFD11BB1-770A-48FD-C577-ECAF03AA8AC9}"/>
                </a:ext>
              </a:extLst>
            </p:cNvPr>
            <p:cNvSpPr/>
            <p:nvPr/>
          </p:nvSpPr>
          <p:spPr>
            <a:xfrm>
              <a:off x="5445252" y="3685032"/>
              <a:ext cx="819302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0" name="Text 145">
              <a:extLst>
                <a:ext uri="{FF2B5EF4-FFF2-40B4-BE49-F238E27FC236}">
                  <a16:creationId xmlns:a16="http://schemas.microsoft.com/office/drawing/2014/main" id="{E4F8126F-608F-4AF3-A7B6-C3A7C7C1DB44}"/>
                </a:ext>
              </a:extLst>
            </p:cNvPr>
            <p:cNvSpPr txBox="1"/>
            <p:nvPr/>
          </p:nvSpPr>
          <p:spPr>
            <a:xfrm>
              <a:off x="574700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81" name="Shape 146">
              <a:extLst>
                <a:ext uri="{FF2B5EF4-FFF2-40B4-BE49-F238E27FC236}">
                  <a16:creationId xmlns:a16="http://schemas.microsoft.com/office/drawing/2014/main" id="{13B05D73-A6CD-A067-9641-30502AAFF1CA}"/>
                </a:ext>
              </a:extLst>
            </p:cNvPr>
            <p:cNvSpPr/>
            <p:nvPr/>
          </p:nvSpPr>
          <p:spPr>
            <a:xfrm>
              <a:off x="6255410" y="3685032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2" name="Text 147">
              <a:extLst>
                <a:ext uri="{FF2B5EF4-FFF2-40B4-BE49-F238E27FC236}">
                  <a16:creationId xmlns:a16="http://schemas.microsoft.com/office/drawing/2014/main" id="{E20B6C5F-B4B6-195B-730E-C0B4E02183EE}"/>
                </a:ext>
              </a:extLst>
            </p:cNvPr>
            <p:cNvSpPr txBox="1"/>
            <p:nvPr/>
          </p:nvSpPr>
          <p:spPr>
            <a:xfrm>
              <a:off x="640171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83" name="Shape 148">
              <a:extLst>
                <a:ext uri="{FF2B5EF4-FFF2-40B4-BE49-F238E27FC236}">
                  <a16:creationId xmlns:a16="http://schemas.microsoft.com/office/drawing/2014/main" id="{7CE19635-7FFD-E828-5E43-96F3334F9246}"/>
                </a:ext>
              </a:extLst>
            </p:cNvPr>
            <p:cNvSpPr/>
            <p:nvPr/>
          </p:nvSpPr>
          <p:spPr>
            <a:xfrm>
              <a:off x="6754673" y="3685032"/>
              <a:ext cx="609905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" name="Text 149">
              <a:extLst>
                <a:ext uri="{FF2B5EF4-FFF2-40B4-BE49-F238E27FC236}">
                  <a16:creationId xmlns:a16="http://schemas.microsoft.com/office/drawing/2014/main" id="{E60B52E3-EFB9-31C3-E621-7FDB4B669B05}"/>
                </a:ext>
              </a:extLst>
            </p:cNvPr>
            <p:cNvSpPr txBox="1"/>
            <p:nvPr/>
          </p:nvSpPr>
          <p:spPr>
            <a:xfrm>
              <a:off x="6914693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85" name="Shape 150">
              <a:extLst>
                <a:ext uri="{FF2B5EF4-FFF2-40B4-BE49-F238E27FC236}">
                  <a16:creationId xmlns:a16="http://schemas.microsoft.com/office/drawing/2014/main" id="{E87DC41E-2144-30C1-60BC-11C4B6204FD2}"/>
                </a:ext>
              </a:extLst>
            </p:cNvPr>
            <p:cNvSpPr/>
            <p:nvPr/>
          </p:nvSpPr>
          <p:spPr>
            <a:xfrm>
              <a:off x="7360006" y="3685032"/>
              <a:ext cx="895198" cy="323698"/>
            </a:xfrm>
            <a:prstGeom prst="rect">
              <a:avLst/>
            </a:prstGeom>
            <a:solidFill>
              <a:srgbClr val="E74C3C">
                <a:alpha val="7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" name="Text 151">
              <a:extLst>
                <a:ext uri="{FF2B5EF4-FFF2-40B4-BE49-F238E27FC236}">
                  <a16:creationId xmlns:a16="http://schemas.microsoft.com/office/drawing/2014/main" id="{CFF02BBF-E031-F108-5DA4-72BFDFD2C7A2}"/>
                </a:ext>
              </a:extLst>
            </p:cNvPr>
            <p:cNvSpPr txBox="1"/>
            <p:nvPr/>
          </p:nvSpPr>
          <p:spPr>
            <a:xfrm>
              <a:off x="7664501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35%</a:t>
              </a:r>
              <a:endParaRPr lang="en-US" sz="1000" dirty="0"/>
            </a:p>
          </p:txBody>
        </p:sp>
        <p:sp>
          <p:nvSpPr>
            <p:cNvPr id="587" name="Shape 152">
              <a:extLst>
                <a:ext uri="{FF2B5EF4-FFF2-40B4-BE49-F238E27FC236}">
                  <a16:creationId xmlns:a16="http://schemas.microsoft.com/office/drawing/2014/main" id="{344D8ADB-F76C-1C39-EC92-3D6D9805D23F}"/>
                </a:ext>
              </a:extLst>
            </p:cNvPr>
            <p:cNvSpPr/>
            <p:nvPr/>
          </p:nvSpPr>
          <p:spPr>
            <a:xfrm>
              <a:off x="8253374" y="3685032"/>
              <a:ext cx="752551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8" name="Text 153">
              <a:extLst>
                <a:ext uri="{FF2B5EF4-FFF2-40B4-BE49-F238E27FC236}">
                  <a16:creationId xmlns:a16="http://schemas.microsoft.com/office/drawing/2014/main" id="{234B376A-B89C-5E19-164F-F86C5A550EDC}"/>
                </a:ext>
              </a:extLst>
            </p:cNvPr>
            <p:cNvSpPr txBox="1"/>
            <p:nvPr/>
          </p:nvSpPr>
          <p:spPr>
            <a:xfrm>
              <a:off x="8524951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89" name="Shape 154">
              <a:extLst>
                <a:ext uri="{FF2B5EF4-FFF2-40B4-BE49-F238E27FC236}">
                  <a16:creationId xmlns:a16="http://schemas.microsoft.com/office/drawing/2014/main" id="{AAE98CDC-F3AA-ABB8-51BB-FDBC8AF0F773}"/>
                </a:ext>
              </a:extLst>
            </p:cNvPr>
            <p:cNvSpPr/>
            <p:nvPr/>
          </p:nvSpPr>
          <p:spPr>
            <a:xfrm>
              <a:off x="9003182" y="3685032"/>
              <a:ext cx="819302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0" name="Text 155">
              <a:extLst>
                <a:ext uri="{FF2B5EF4-FFF2-40B4-BE49-F238E27FC236}">
                  <a16:creationId xmlns:a16="http://schemas.microsoft.com/office/drawing/2014/main" id="{2814ED42-4AAB-276D-5572-B9DBE0B6442C}"/>
                </a:ext>
              </a:extLst>
            </p:cNvPr>
            <p:cNvSpPr txBox="1"/>
            <p:nvPr/>
          </p:nvSpPr>
          <p:spPr>
            <a:xfrm>
              <a:off x="930493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91" name="Shape 156">
              <a:extLst>
                <a:ext uri="{FF2B5EF4-FFF2-40B4-BE49-F238E27FC236}">
                  <a16:creationId xmlns:a16="http://schemas.microsoft.com/office/drawing/2014/main" id="{C527AD35-64C2-4F32-FB22-223605B23DDA}"/>
                </a:ext>
              </a:extLst>
            </p:cNvPr>
            <p:cNvSpPr/>
            <p:nvPr/>
          </p:nvSpPr>
          <p:spPr>
            <a:xfrm>
              <a:off x="9814255" y="3685032"/>
              <a:ext cx="504749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2" name="Text 157">
              <a:extLst>
                <a:ext uri="{FF2B5EF4-FFF2-40B4-BE49-F238E27FC236}">
                  <a16:creationId xmlns:a16="http://schemas.microsoft.com/office/drawing/2014/main" id="{40C960D5-C3CD-DE61-A59D-F96962B8ADB3}"/>
                </a:ext>
              </a:extLst>
            </p:cNvPr>
            <p:cNvSpPr txBox="1"/>
            <p:nvPr/>
          </p:nvSpPr>
          <p:spPr>
            <a:xfrm>
              <a:off x="9959645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93" name="Shape 158">
              <a:extLst>
                <a:ext uri="{FF2B5EF4-FFF2-40B4-BE49-F238E27FC236}">
                  <a16:creationId xmlns:a16="http://schemas.microsoft.com/office/drawing/2014/main" id="{116C977B-DA07-F8E1-9F56-CB6C5DAB0754}"/>
                </a:ext>
              </a:extLst>
            </p:cNvPr>
            <p:cNvSpPr/>
            <p:nvPr/>
          </p:nvSpPr>
          <p:spPr>
            <a:xfrm>
              <a:off x="10312603" y="3685032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" name="Text 159">
              <a:extLst>
                <a:ext uri="{FF2B5EF4-FFF2-40B4-BE49-F238E27FC236}">
                  <a16:creationId xmlns:a16="http://schemas.microsoft.com/office/drawing/2014/main" id="{C351376B-3577-F36C-0816-109A0D62C1B7}"/>
                </a:ext>
              </a:extLst>
            </p:cNvPr>
            <p:cNvSpPr txBox="1"/>
            <p:nvPr/>
          </p:nvSpPr>
          <p:spPr>
            <a:xfrm>
              <a:off x="10420502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95" name="Shape 160">
              <a:extLst>
                <a:ext uri="{FF2B5EF4-FFF2-40B4-BE49-F238E27FC236}">
                  <a16:creationId xmlns:a16="http://schemas.microsoft.com/office/drawing/2014/main" id="{73534252-1339-E690-D9A5-D1F2A317B247}"/>
                </a:ext>
              </a:extLst>
            </p:cNvPr>
            <p:cNvSpPr/>
            <p:nvPr/>
          </p:nvSpPr>
          <p:spPr>
            <a:xfrm>
              <a:off x="10811866" y="3685032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" name="Text 161">
              <a:extLst>
                <a:ext uri="{FF2B5EF4-FFF2-40B4-BE49-F238E27FC236}">
                  <a16:creationId xmlns:a16="http://schemas.microsoft.com/office/drawing/2014/main" id="{F635F15D-458F-AD53-B843-65B3A00713A9}"/>
                </a:ext>
              </a:extLst>
            </p:cNvPr>
            <p:cNvSpPr txBox="1"/>
            <p:nvPr/>
          </p:nvSpPr>
          <p:spPr>
            <a:xfrm>
              <a:off x="10958170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97" name="Shape 162">
              <a:extLst>
                <a:ext uri="{FF2B5EF4-FFF2-40B4-BE49-F238E27FC236}">
                  <a16:creationId xmlns:a16="http://schemas.microsoft.com/office/drawing/2014/main" id="{5437E092-8718-5759-8227-9CEC66C165B5}"/>
                </a:ext>
              </a:extLst>
            </p:cNvPr>
            <p:cNvSpPr/>
            <p:nvPr/>
          </p:nvSpPr>
          <p:spPr>
            <a:xfrm>
              <a:off x="11311128" y="3685032"/>
              <a:ext cx="504749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8" name="Text 163">
              <a:extLst>
                <a:ext uri="{FF2B5EF4-FFF2-40B4-BE49-F238E27FC236}">
                  <a16:creationId xmlns:a16="http://schemas.microsoft.com/office/drawing/2014/main" id="{098BC329-DE19-6E9C-29A3-A127322821FD}"/>
                </a:ext>
              </a:extLst>
            </p:cNvPr>
            <p:cNvSpPr txBox="1"/>
            <p:nvPr/>
          </p:nvSpPr>
          <p:spPr>
            <a:xfrm>
              <a:off x="11418113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599" name="Shape 175">
              <a:extLst>
                <a:ext uri="{FF2B5EF4-FFF2-40B4-BE49-F238E27FC236}">
                  <a16:creationId xmlns:a16="http://schemas.microsoft.com/office/drawing/2014/main" id="{EFBF09E1-2857-37DC-FD4C-0F7B0A0C65F4}"/>
                </a:ext>
              </a:extLst>
            </p:cNvPr>
            <p:cNvSpPr/>
            <p:nvPr/>
          </p:nvSpPr>
          <p:spPr>
            <a:xfrm>
              <a:off x="4839919" y="1763878"/>
              <a:ext cx="609905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0" name="Text 176">
              <a:extLst>
                <a:ext uri="{FF2B5EF4-FFF2-40B4-BE49-F238E27FC236}">
                  <a16:creationId xmlns:a16="http://schemas.microsoft.com/office/drawing/2014/main" id="{5BEE08D5-0047-5372-2D88-330F84691749}"/>
                </a:ext>
              </a:extLst>
            </p:cNvPr>
            <p:cNvSpPr txBox="1"/>
            <p:nvPr/>
          </p:nvSpPr>
          <p:spPr>
            <a:xfrm>
              <a:off x="4953305" y="1821485"/>
              <a:ext cx="484632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식음료</a:t>
              </a:r>
              <a:endParaRPr lang="en-US" sz="1000" dirty="0"/>
            </a:p>
          </p:txBody>
        </p:sp>
        <p:sp>
          <p:nvSpPr>
            <p:cNvPr id="601" name="Shape 177">
              <a:extLst>
                <a:ext uri="{FF2B5EF4-FFF2-40B4-BE49-F238E27FC236}">
                  <a16:creationId xmlns:a16="http://schemas.microsoft.com/office/drawing/2014/main" id="{22B84861-9BCC-ED71-50DB-47913581A4D0}"/>
                </a:ext>
              </a:extLst>
            </p:cNvPr>
            <p:cNvSpPr/>
            <p:nvPr/>
          </p:nvSpPr>
          <p:spPr>
            <a:xfrm>
              <a:off x="5445252" y="1763878"/>
              <a:ext cx="819302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2" name="Text 178">
              <a:extLst>
                <a:ext uri="{FF2B5EF4-FFF2-40B4-BE49-F238E27FC236}">
                  <a16:creationId xmlns:a16="http://schemas.microsoft.com/office/drawing/2014/main" id="{8318D621-B3F9-1BEB-A3BD-F2CD758F5E8C}"/>
                </a:ext>
              </a:extLst>
            </p:cNvPr>
            <p:cNvSpPr txBox="1"/>
            <p:nvPr/>
          </p:nvSpPr>
          <p:spPr>
            <a:xfrm>
              <a:off x="5571439" y="1821485"/>
              <a:ext cx="665683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커피/음료</a:t>
              </a:r>
              <a:endParaRPr lang="en-US" sz="1000" dirty="0"/>
            </a:p>
          </p:txBody>
        </p:sp>
        <p:sp>
          <p:nvSpPr>
            <p:cNvPr id="603" name="Shape 179">
              <a:extLst>
                <a:ext uri="{FF2B5EF4-FFF2-40B4-BE49-F238E27FC236}">
                  <a16:creationId xmlns:a16="http://schemas.microsoft.com/office/drawing/2014/main" id="{13CAF8F3-EF38-DCC2-F7F0-67F7AD097A0D}"/>
                </a:ext>
              </a:extLst>
            </p:cNvPr>
            <p:cNvSpPr/>
            <p:nvPr/>
          </p:nvSpPr>
          <p:spPr>
            <a:xfrm>
              <a:off x="6255410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" name="Text 180">
              <a:extLst>
                <a:ext uri="{FF2B5EF4-FFF2-40B4-BE49-F238E27FC236}">
                  <a16:creationId xmlns:a16="http://schemas.microsoft.com/office/drawing/2014/main" id="{4586795B-DD82-7D3E-01FF-F486411E5DBF}"/>
                </a:ext>
              </a:extLst>
            </p:cNvPr>
            <p:cNvSpPr txBox="1"/>
            <p:nvPr/>
          </p:nvSpPr>
          <p:spPr>
            <a:xfrm>
              <a:off x="6378854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주류</a:t>
              </a:r>
              <a:endParaRPr lang="en-US" sz="1000" dirty="0"/>
            </a:p>
          </p:txBody>
        </p:sp>
        <p:sp>
          <p:nvSpPr>
            <p:cNvPr id="605" name="Shape 181">
              <a:extLst>
                <a:ext uri="{FF2B5EF4-FFF2-40B4-BE49-F238E27FC236}">
                  <a16:creationId xmlns:a16="http://schemas.microsoft.com/office/drawing/2014/main" id="{E89A2245-9BEC-6B92-0199-8F5DE9C025E6}"/>
                </a:ext>
              </a:extLst>
            </p:cNvPr>
            <p:cNvSpPr/>
            <p:nvPr/>
          </p:nvSpPr>
          <p:spPr>
            <a:xfrm>
              <a:off x="6754673" y="1763878"/>
              <a:ext cx="609905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6" name="Text 182">
              <a:extLst>
                <a:ext uri="{FF2B5EF4-FFF2-40B4-BE49-F238E27FC236}">
                  <a16:creationId xmlns:a16="http://schemas.microsoft.com/office/drawing/2014/main" id="{FA891AA5-3B72-4D17-7160-7444A367C70C}"/>
                </a:ext>
              </a:extLst>
            </p:cNvPr>
            <p:cNvSpPr txBox="1"/>
            <p:nvPr/>
          </p:nvSpPr>
          <p:spPr>
            <a:xfrm>
              <a:off x="6868058" y="1821485"/>
              <a:ext cx="484632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기념품</a:t>
              </a:r>
              <a:endParaRPr lang="en-US" sz="1000" dirty="0"/>
            </a:p>
          </p:txBody>
        </p:sp>
        <p:sp>
          <p:nvSpPr>
            <p:cNvPr id="607" name="Shape 183">
              <a:extLst>
                <a:ext uri="{FF2B5EF4-FFF2-40B4-BE49-F238E27FC236}">
                  <a16:creationId xmlns:a16="http://schemas.microsoft.com/office/drawing/2014/main" id="{61610C90-4D8B-2818-760E-1A40305FE717}"/>
                </a:ext>
              </a:extLst>
            </p:cNvPr>
            <p:cNvSpPr/>
            <p:nvPr/>
          </p:nvSpPr>
          <p:spPr>
            <a:xfrm>
              <a:off x="7360006" y="1763878"/>
              <a:ext cx="895198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8" name="Text 184">
              <a:extLst>
                <a:ext uri="{FF2B5EF4-FFF2-40B4-BE49-F238E27FC236}">
                  <a16:creationId xmlns:a16="http://schemas.microsoft.com/office/drawing/2014/main" id="{12274703-1FA7-5288-5B3B-2F7B3C16D79C}"/>
                </a:ext>
              </a:extLst>
            </p:cNvPr>
            <p:cNvSpPr txBox="1"/>
            <p:nvPr/>
          </p:nvSpPr>
          <p:spPr>
            <a:xfrm>
              <a:off x="7491679" y="1821485"/>
              <a:ext cx="74157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전통공예품</a:t>
              </a:r>
              <a:endParaRPr lang="en-US" sz="1000" dirty="0"/>
            </a:p>
          </p:txBody>
        </p:sp>
        <p:sp>
          <p:nvSpPr>
            <p:cNvPr id="609" name="Shape 185">
              <a:extLst>
                <a:ext uri="{FF2B5EF4-FFF2-40B4-BE49-F238E27FC236}">
                  <a16:creationId xmlns:a16="http://schemas.microsoft.com/office/drawing/2014/main" id="{5A8B6B2E-978B-18CA-C445-E0AC8632863F}"/>
                </a:ext>
              </a:extLst>
            </p:cNvPr>
            <p:cNvSpPr/>
            <p:nvPr/>
          </p:nvSpPr>
          <p:spPr>
            <a:xfrm>
              <a:off x="8253374" y="1763878"/>
              <a:ext cx="752551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0" name="Text 186">
              <a:extLst>
                <a:ext uri="{FF2B5EF4-FFF2-40B4-BE49-F238E27FC236}">
                  <a16:creationId xmlns:a16="http://schemas.microsoft.com/office/drawing/2014/main" id="{E0115FC6-BB02-EAF1-23B1-3170E1E91F54}"/>
                </a:ext>
              </a:extLst>
            </p:cNvPr>
            <p:cNvSpPr txBox="1"/>
            <p:nvPr/>
          </p:nvSpPr>
          <p:spPr>
            <a:xfrm>
              <a:off x="8375904" y="1821485"/>
              <a:ext cx="608076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체험활동</a:t>
              </a:r>
              <a:endParaRPr lang="en-US" sz="1000" dirty="0"/>
            </a:p>
          </p:txBody>
        </p:sp>
        <p:sp>
          <p:nvSpPr>
            <p:cNvPr id="611" name="Shape 187">
              <a:extLst>
                <a:ext uri="{FF2B5EF4-FFF2-40B4-BE49-F238E27FC236}">
                  <a16:creationId xmlns:a16="http://schemas.microsoft.com/office/drawing/2014/main" id="{A194638A-D8A3-B7CE-E767-417F3DF3CADC}"/>
                </a:ext>
              </a:extLst>
            </p:cNvPr>
            <p:cNvSpPr/>
            <p:nvPr/>
          </p:nvSpPr>
          <p:spPr>
            <a:xfrm>
              <a:off x="9003182" y="1763878"/>
              <a:ext cx="819302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2" name="Text 188">
              <a:extLst>
                <a:ext uri="{FF2B5EF4-FFF2-40B4-BE49-F238E27FC236}">
                  <a16:creationId xmlns:a16="http://schemas.microsoft.com/office/drawing/2014/main" id="{2F63DA14-3DD7-96C7-1D44-8942E27D399A}"/>
                </a:ext>
              </a:extLst>
            </p:cNvPr>
            <p:cNvSpPr txBox="1"/>
            <p:nvPr/>
          </p:nvSpPr>
          <p:spPr>
            <a:xfrm>
              <a:off x="9129370" y="1821485"/>
              <a:ext cx="665683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공연/전시</a:t>
              </a:r>
              <a:endParaRPr lang="en-US" sz="1000" dirty="0"/>
            </a:p>
          </p:txBody>
        </p:sp>
        <p:sp>
          <p:nvSpPr>
            <p:cNvPr id="613" name="Shape 189">
              <a:extLst>
                <a:ext uri="{FF2B5EF4-FFF2-40B4-BE49-F238E27FC236}">
                  <a16:creationId xmlns:a16="http://schemas.microsoft.com/office/drawing/2014/main" id="{CF193B74-E659-C840-2432-487FBA2CA17F}"/>
                </a:ext>
              </a:extLst>
            </p:cNvPr>
            <p:cNvSpPr/>
            <p:nvPr/>
          </p:nvSpPr>
          <p:spPr>
            <a:xfrm>
              <a:off x="9814255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4" name="Text 190">
              <a:extLst>
                <a:ext uri="{FF2B5EF4-FFF2-40B4-BE49-F238E27FC236}">
                  <a16:creationId xmlns:a16="http://schemas.microsoft.com/office/drawing/2014/main" id="{54C42CF6-C295-BCA5-CA9A-8C9898CF95C9}"/>
                </a:ext>
              </a:extLst>
            </p:cNvPr>
            <p:cNvSpPr txBox="1"/>
            <p:nvPr/>
          </p:nvSpPr>
          <p:spPr>
            <a:xfrm>
              <a:off x="9937699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숙박</a:t>
              </a:r>
              <a:endParaRPr lang="en-US" sz="1000" dirty="0"/>
            </a:p>
          </p:txBody>
        </p:sp>
        <p:sp>
          <p:nvSpPr>
            <p:cNvPr id="615" name="Shape 191">
              <a:extLst>
                <a:ext uri="{FF2B5EF4-FFF2-40B4-BE49-F238E27FC236}">
                  <a16:creationId xmlns:a16="http://schemas.microsoft.com/office/drawing/2014/main" id="{DE2C427D-82A0-CD69-CC29-E1CA395C06B8}"/>
                </a:ext>
              </a:extLst>
            </p:cNvPr>
            <p:cNvSpPr/>
            <p:nvPr/>
          </p:nvSpPr>
          <p:spPr>
            <a:xfrm>
              <a:off x="10312603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" name="Text 192">
              <a:extLst>
                <a:ext uri="{FF2B5EF4-FFF2-40B4-BE49-F238E27FC236}">
                  <a16:creationId xmlns:a16="http://schemas.microsoft.com/office/drawing/2014/main" id="{BC84B972-FB3B-2D25-C242-4B6969BF1060}"/>
                </a:ext>
              </a:extLst>
            </p:cNvPr>
            <p:cNvSpPr txBox="1"/>
            <p:nvPr/>
          </p:nvSpPr>
          <p:spPr>
            <a:xfrm>
              <a:off x="10436047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교통</a:t>
              </a:r>
              <a:endParaRPr lang="en-US" sz="1000" dirty="0"/>
            </a:p>
          </p:txBody>
        </p:sp>
        <p:sp>
          <p:nvSpPr>
            <p:cNvPr id="617" name="Shape 193">
              <a:extLst>
                <a:ext uri="{FF2B5EF4-FFF2-40B4-BE49-F238E27FC236}">
                  <a16:creationId xmlns:a16="http://schemas.microsoft.com/office/drawing/2014/main" id="{1288E5C7-BF1E-3311-1B0D-9B46BCEB873D}"/>
                </a:ext>
              </a:extLst>
            </p:cNvPr>
            <p:cNvSpPr/>
            <p:nvPr/>
          </p:nvSpPr>
          <p:spPr>
            <a:xfrm>
              <a:off x="10811866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" name="Text 194">
              <a:extLst>
                <a:ext uri="{FF2B5EF4-FFF2-40B4-BE49-F238E27FC236}">
                  <a16:creationId xmlns:a16="http://schemas.microsoft.com/office/drawing/2014/main" id="{7BDF2DA0-11CA-7967-1AAA-94C7F8BBC14B}"/>
                </a:ext>
              </a:extLst>
            </p:cNvPr>
            <p:cNvSpPr txBox="1"/>
            <p:nvPr/>
          </p:nvSpPr>
          <p:spPr>
            <a:xfrm>
              <a:off x="10935310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의류</a:t>
              </a:r>
              <a:endParaRPr lang="en-US" sz="1000" dirty="0"/>
            </a:p>
          </p:txBody>
        </p:sp>
        <p:sp>
          <p:nvSpPr>
            <p:cNvPr id="619" name="Shape 195">
              <a:extLst>
                <a:ext uri="{FF2B5EF4-FFF2-40B4-BE49-F238E27FC236}">
                  <a16:creationId xmlns:a16="http://schemas.microsoft.com/office/drawing/2014/main" id="{BC3B3CBF-03E7-3063-FBF8-5D483AC6650B}"/>
                </a:ext>
              </a:extLst>
            </p:cNvPr>
            <p:cNvSpPr/>
            <p:nvPr/>
          </p:nvSpPr>
          <p:spPr>
            <a:xfrm>
              <a:off x="11311128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" name="Text 196">
              <a:extLst>
                <a:ext uri="{FF2B5EF4-FFF2-40B4-BE49-F238E27FC236}">
                  <a16:creationId xmlns:a16="http://schemas.microsoft.com/office/drawing/2014/main" id="{E5C2E2E4-8888-3EEA-7DAD-0F0B488A10C7}"/>
                </a:ext>
              </a:extLst>
            </p:cNvPr>
            <p:cNvSpPr txBox="1"/>
            <p:nvPr/>
          </p:nvSpPr>
          <p:spPr>
            <a:xfrm>
              <a:off x="11434572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</a:t>
              </a:r>
              <a:endParaRPr lang="en-US" sz="1000" dirty="0"/>
            </a:p>
          </p:txBody>
        </p:sp>
        <p:sp>
          <p:nvSpPr>
            <p:cNvPr id="621" name="Shape 197">
              <a:extLst>
                <a:ext uri="{FF2B5EF4-FFF2-40B4-BE49-F238E27FC236}">
                  <a16:creationId xmlns:a16="http://schemas.microsoft.com/office/drawing/2014/main" id="{9C766A89-BA19-3424-CC75-A6E5F5F8A37D}"/>
                </a:ext>
              </a:extLst>
            </p:cNvPr>
            <p:cNvSpPr/>
            <p:nvPr/>
          </p:nvSpPr>
          <p:spPr>
            <a:xfrm>
              <a:off x="4343400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" name="Shape 198">
              <a:extLst>
                <a:ext uri="{FF2B5EF4-FFF2-40B4-BE49-F238E27FC236}">
                  <a16:creationId xmlns:a16="http://schemas.microsoft.com/office/drawing/2014/main" id="{90EAA5C7-43D7-B2A4-5D20-03F303D0C38A}"/>
                </a:ext>
              </a:extLst>
            </p:cNvPr>
            <p:cNvSpPr/>
            <p:nvPr/>
          </p:nvSpPr>
          <p:spPr>
            <a:xfrm>
              <a:off x="4343400" y="208391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" name="Text 199">
              <a:extLst>
                <a:ext uri="{FF2B5EF4-FFF2-40B4-BE49-F238E27FC236}">
                  <a16:creationId xmlns:a16="http://schemas.microsoft.com/office/drawing/2014/main" id="{CDBB9F6B-9D73-CA11-4908-0285498FF8F6}"/>
                </a:ext>
              </a:extLst>
            </p:cNvPr>
            <p:cNvSpPr txBox="1"/>
            <p:nvPr/>
          </p:nvSpPr>
          <p:spPr>
            <a:xfrm>
              <a:off x="445038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20대</a:t>
              </a:r>
              <a:endParaRPr lang="en-US" sz="1000" dirty="0"/>
            </a:p>
          </p:txBody>
        </p:sp>
        <p:sp>
          <p:nvSpPr>
            <p:cNvPr id="624" name="Shape 200">
              <a:extLst>
                <a:ext uri="{FF2B5EF4-FFF2-40B4-BE49-F238E27FC236}">
                  <a16:creationId xmlns:a16="http://schemas.microsoft.com/office/drawing/2014/main" id="{C28C1B73-92AD-0D98-D1EE-E381978EB191}"/>
                </a:ext>
              </a:extLst>
            </p:cNvPr>
            <p:cNvSpPr/>
            <p:nvPr/>
          </p:nvSpPr>
          <p:spPr>
            <a:xfrm>
              <a:off x="4343400" y="240395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" name="Text 201">
              <a:extLst>
                <a:ext uri="{FF2B5EF4-FFF2-40B4-BE49-F238E27FC236}">
                  <a16:creationId xmlns:a16="http://schemas.microsoft.com/office/drawing/2014/main" id="{1B80D13A-66A2-9C35-4D94-148EC4C3EA2A}"/>
                </a:ext>
              </a:extLst>
            </p:cNvPr>
            <p:cNvSpPr txBox="1"/>
            <p:nvPr/>
          </p:nvSpPr>
          <p:spPr>
            <a:xfrm>
              <a:off x="445038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30대</a:t>
              </a:r>
              <a:endParaRPr lang="en-US" sz="1000" dirty="0"/>
            </a:p>
          </p:txBody>
        </p:sp>
        <p:sp>
          <p:nvSpPr>
            <p:cNvPr id="626" name="Shape 202">
              <a:extLst>
                <a:ext uri="{FF2B5EF4-FFF2-40B4-BE49-F238E27FC236}">
                  <a16:creationId xmlns:a16="http://schemas.microsoft.com/office/drawing/2014/main" id="{FDA5525A-6A2D-4E6F-8B84-62460EDBBE06}"/>
                </a:ext>
              </a:extLst>
            </p:cNvPr>
            <p:cNvSpPr/>
            <p:nvPr/>
          </p:nvSpPr>
          <p:spPr>
            <a:xfrm>
              <a:off x="4343400" y="272399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7" name="Text 203">
              <a:extLst>
                <a:ext uri="{FF2B5EF4-FFF2-40B4-BE49-F238E27FC236}">
                  <a16:creationId xmlns:a16="http://schemas.microsoft.com/office/drawing/2014/main" id="{0AE848C9-586B-D7D8-1252-230A74B03935}"/>
                </a:ext>
              </a:extLst>
            </p:cNvPr>
            <p:cNvSpPr txBox="1"/>
            <p:nvPr/>
          </p:nvSpPr>
          <p:spPr>
            <a:xfrm>
              <a:off x="445038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40대</a:t>
              </a:r>
              <a:endParaRPr lang="en-US" sz="1000" dirty="0"/>
            </a:p>
          </p:txBody>
        </p:sp>
        <p:sp>
          <p:nvSpPr>
            <p:cNvPr id="628" name="Shape 204">
              <a:extLst>
                <a:ext uri="{FF2B5EF4-FFF2-40B4-BE49-F238E27FC236}">
                  <a16:creationId xmlns:a16="http://schemas.microsoft.com/office/drawing/2014/main" id="{00ADA70B-E5E9-39E8-CC50-68C2B89B3E40}"/>
                </a:ext>
              </a:extLst>
            </p:cNvPr>
            <p:cNvSpPr/>
            <p:nvPr/>
          </p:nvSpPr>
          <p:spPr>
            <a:xfrm>
              <a:off x="4343400" y="304495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9" name="Text 205">
              <a:extLst>
                <a:ext uri="{FF2B5EF4-FFF2-40B4-BE49-F238E27FC236}">
                  <a16:creationId xmlns:a16="http://schemas.microsoft.com/office/drawing/2014/main" id="{5C25255F-6E41-5F30-6D5D-6D97E50A8977}"/>
                </a:ext>
              </a:extLst>
            </p:cNvPr>
            <p:cNvSpPr txBox="1"/>
            <p:nvPr/>
          </p:nvSpPr>
          <p:spPr>
            <a:xfrm>
              <a:off x="4450385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50대</a:t>
              </a:r>
              <a:endParaRPr lang="en-US" sz="1000" dirty="0"/>
            </a:p>
          </p:txBody>
        </p:sp>
        <p:sp>
          <p:nvSpPr>
            <p:cNvPr id="630" name="Shape 206">
              <a:extLst>
                <a:ext uri="{FF2B5EF4-FFF2-40B4-BE49-F238E27FC236}">
                  <a16:creationId xmlns:a16="http://schemas.microsoft.com/office/drawing/2014/main" id="{AF092E64-7D09-D091-E26D-BA96386ADEB2}"/>
                </a:ext>
              </a:extLst>
            </p:cNvPr>
            <p:cNvSpPr/>
            <p:nvPr/>
          </p:nvSpPr>
          <p:spPr>
            <a:xfrm>
              <a:off x="4343400" y="336499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1" name="Text 207">
              <a:extLst>
                <a:ext uri="{FF2B5EF4-FFF2-40B4-BE49-F238E27FC236}">
                  <a16:creationId xmlns:a16="http://schemas.microsoft.com/office/drawing/2014/main" id="{C2253149-4007-B8B0-601F-0736C539E95D}"/>
                </a:ext>
              </a:extLst>
            </p:cNvPr>
            <p:cNvSpPr txBox="1"/>
            <p:nvPr/>
          </p:nvSpPr>
          <p:spPr>
            <a:xfrm>
              <a:off x="4450385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60대</a:t>
              </a:r>
              <a:endParaRPr lang="en-US" sz="1000" dirty="0"/>
            </a:p>
          </p:txBody>
        </p:sp>
        <p:sp>
          <p:nvSpPr>
            <p:cNvPr id="632" name="Shape 208">
              <a:extLst>
                <a:ext uri="{FF2B5EF4-FFF2-40B4-BE49-F238E27FC236}">
                  <a16:creationId xmlns:a16="http://schemas.microsoft.com/office/drawing/2014/main" id="{EB602AE3-B241-0C6C-764E-64D31405FCEC}"/>
                </a:ext>
              </a:extLst>
            </p:cNvPr>
            <p:cNvSpPr/>
            <p:nvPr/>
          </p:nvSpPr>
          <p:spPr>
            <a:xfrm>
              <a:off x="4343400" y="368503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3" name="Text 209">
              <a:extLst>
                <a:ext uri="{FF2B5EF4-FFF2-40B4-BE49-F238E27FC236}">
                  <a16:creationId xmlns:a16="http://schemas.microsoft.com/office/drawing/2014/main" id="{C566C696-BCBC-9562-E859-32D0FEAD6D19}"/>
                </a:ext>
              </a:extLst>
            </p:cNvPr>
            <p:cNvSpPr txBox="1"/>
            <p:nvPr/>
          </p:nvSpPr>
          <p:spPr>
            <a:xfrm>
              <a:off x="4450385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70대</a:t>
              </a:r>
              <a:endParaRPr lang="en-US" sz="1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64DC38D-381C-C14A-7252-A98677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634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7BB110-B048-B9B7-5D91-775DD4A8C4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12699"/>
            <a:ext cx="62320" cy="19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3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698424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5,026.6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900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6,966.0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8,052.8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451424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30BFA-ECA7-ED8F-CF27-3547DCD71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5">
            <a:extLst>
              <a:ext uri="{FF2B5EF4-FFF2-40B4-BE49-F238E27FC236}">
                <a16:creationId xmlns:a16="http://schemas.microsoft.com/office/drawing/2014/main" id="{45FBA6FE-14D9-B5FF-5A17-AC525BD120A5}"/>
              </a:ext>
            </a:extLst>
          </p:cNvPr>
          <p:cNvSpPr/>
          <p:nvPr/>
        </p:nvSpPr>
        <p:spPr>
          <a:xfrm>
            <a:off x="9211288" y="1302669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96455CF-8B0A-A9A5-6CDE-E3E2032FD67A}"/>
              </a:ext>
            </a:extLst>
          </p:cNvPr>
          <p:cNvSpPr/>
          <p:nvPr/>
        </p:nvSpPr>
        <p:spPr>
          <a:xfrm>
            <a:off x="9596066" y="1432171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Shape 29">
            <a:extLst>
              <a:ext uri="{FF2B5EF4-FFF2-40B4-BE49-F238E27FC236}">
                <a16:creationId xmlns:a16="http://schemas.microsoft.com/office/drawing/2014/main" id="{32CBEFCB-925E-1500-DA89-B8186EE2543D}"/>
              </a:ext>
            </a:extLst>
          </p:cNvPr>
          <p:cNvSpPr/>
          <p:nvPr/>
        </p:nvSpPr>
        <p:spPr>
          <a:xfrm>
            <a:off x="10066560" y="237725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26">
            <a:extLst>
              <a:ext uri="{FF2B5EF4-FFF2-40B4-BE49-F238E27FC236}">
                <a16:creationId xmlns:a16="http://schemas.microsoft.com/office/drawing/2014/main" id="{94BBE015-C899-52CD-9214-867F599F965C}"/>
              </a:ext>
            </a:extLst>
          </p:cNvPr>
          <p:cNvSpPr/>
          <p:nvPr/>
        </p:nvSpPr>
        <p:spPr>
          <a:xfrm>
            <a:off x="9211288" y="1302669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7" name="Text 27">
            <a:extLst>
              <a:ext uri="{FF2B5EF4-FFF2-40B4-BE49-F238E27FC236}">
                <a16:creationId xmlns:a16="http://schemas.microsoft.com/office/drawing/2014/main" id="{2CB5B5DE-AFDA-8E4D-F14A-02D2BEF4E45A}"/>
              </a:ext>
            </a:extLst>
          </p:cNvPr>
          <p:cNvSpPr txBox="1"/>
          <p:nvPr/>
        </p:nvSpPr>
        <p:spPr>
          <a:xfrm>
            <a:off x="9672314" y="1479234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</a:rPr>
              <a:t>총 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28">
            <a:extLst>
              <a:ext uri="{FF2B5EF4-FFF2-40B4-BE49-F238E27FC236}">
                <a16:creationId xmlns:a16="http://schemas.microsoft.com/office/drawing/2014/main" id="{8DAD7316-FE78-F57E-014A-1587AC6F4DC7}"/>
              </a:ext>
            </a:extLst>
          </p:cNvPr>
          <p:cNvSpPr txBox="1"/>
          <p:nvPr/>
        </p:nvSpPr>
        <p:spPr>
          <a:xfrm>
            <a:off x="9498927" y="173248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0" name="Shape 29">
            <a:extLst>
              <a:ext uri="{FF2B5EF4-FFF2-40B4-BE49-F238E27FC236}">
                <a16:creationId xmlns:a16="http://schemas.microsoft.com/office/drawing/2014/main" id="{C217C8CF-BDF4-8AF1-AF5B-8D9D4E25F9E7}"/>
              </a:ext>
            </a:extLst>
          </p:cNvPr>
          <p:cNvSpPr/>
          <p:nvPr/>
        </p:nvSpPr>
        <p:spPr>
          <a:xfrm>
            <a:off x="10066560" y="191361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3" name="Text 30">
            <a:extLst>
              <a:ext uri="{FF2B5EF4-FFF2-40B4-BE49-F238E27FC236}">
                <a16:creationId xmlns:a16="http://schemas.microsoft.com/office/drawing/2014/main" id="{5EBB15D8-5A71-7068-A8CC-8408671675B5}"/>
              </a:ext>
            </a:extLst>
          </p:cNvPr>
          <p:cNvSpPr txBox="1"/>
          <p:nvPr/>
        </p:nvSpPr>
        <p:spPr>
          <a:xfrm>
            <a:off x="10119139" y="1855809"/>
            <a:ext cx="1418668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19,437.3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200" b="1" dirty="0"/>
          </a:p>
        </p:txBody>
      </p:sp>
      <p:sp>
        <p:nvSpPr>
          <p:cNvPr id="44" name="Text 31">
            <a:extLst>
              <a:ext uri="{FF2B5EF4-FFF2-40B4-BE49-F238E27FC236}">
                <a16:creationId xmlns:a16="http://schemas.microsoft.com/office/drawing/2014/main" id="{5676EBA8-A540-FD39-D171-C3DA98EB3589}"/>
              </a:ext>
            </a:extLst>
          </p:cNvPr>
          <p:cNvSpPr txBox="1"/>
          <p:nvPr/>
        </p:nvSpPr>
        <p:spPr>
          <a:xfrm>
            <a:off x="9488417" y="2187034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6B0F2832-F1B7-A648-C4BE-D9108324EFD8}"/>
              </a:ext>
            </a:extLst>
          </p:cNvPr>
          <p:cNvSpPr txBox="1"/>
          <p:nvPr/>
        </p:nvSpPr>
        <p:spPr>
          <a:xfrm>
            <a:off x="10121491" y="2320996"/>
            <a:ext cx="1210933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608.2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955B05A-1592-CF4B-F55F-B23F3C8A1889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ECA3288-6AA3-7EBE-09A6-39969CAF7241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E7142F9D-A21F-0A2D-19BC-8DAFB0F083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942558" y="1472919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D3294EDE-7FF3-56CA-F200-CC9FBF06EDCB}"/>
              </a:ext>
            </a:extLst>
          </p:cNvPr>
          <p:cNvSpPr txBox="1"/>
          <p:nvPr/>
        </p:nvSpPr>
        <p:spPr>
          <a:xfrm>
            <a:off x="1154826" y="1443884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152C856B-71CE-4BB9-4243-F031C3FCAD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872907" y="1472919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A25DFAD3-3DF5-2E33-25FB-36DBCA06AEF5}"/>
              </a:ext>
            </a:extLst>
          </p:cNvPr>
          <p:cNvSpPr txBox="1"/>
          <p:nvPr/>
        </p:nvSpPr>
        <p:spPr>
          <a:xfrm>
            <a:off x="5056828" y="1443884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543CA243-47EB-CA1E-4D2E-45EF7F6E1375}"/>
              </a:ext>
            </a:extLst>
          </p:cNvPr>
          <p:cNvSpPr txBox="1"/>
          <p:nvPr/>
        </p:nvSpPr>
        <p:spPr>
          <a:xfrm>
            <a:off x="942558" y="4747202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4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DA20113-F135-DDF5-DE27-0A09DBBB2DB8}"/>
              </a:ext>
            </a:extLst>
          </p:cNvPr>
          <p:cNvSpPr txBox="1"/>
          <p:nvPr/>
        </p:nvSpPr>
        <p:spPr>
          <a:xfrm>
            <a:off x="951859" y="5177746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8B596D89-0864-7578-A200-BC37BC9229F5}"/>
              </a:ext>
            </a:extLst>
          </p:cNvPr>
          <p:cNvSpPr txBox="1"/>
          <p:nvPr/>
        </p:nvSpPr>
        <p:spPr>
          <a:xfrm>
            <a:off x="955259" y="5671108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CD5E980-C800-E753-7F54-487BAC62D2A9}"/>
              </a:ext>
            </a:extLst>
          </p:cNvPr>
          <p:cNvSpPr txBox="1"/>
          <p:nvPr/>
        </p:nvSpPr>
        <p:spPr>
          <a:xfrm>
            <a:off x="4872907" y="4747202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lang="en-US" altLang="ko-KR" sz="2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4420CE2-7B23-266F-DA21-CDA37AC4A3EF}"/>
              </a:ext>
            </a:extLst>
          </p:cNvPr>
          <p:cNvSpPr txBox="1"/>
          <p:nvPr/>
        </p:nvSpPr>
        <p:spPr>
          <a:xfrm>
            <a:off x="4882207" y="5177746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98568BBB-CFFA-1915-161C-000712A28DAD}"/>
              </a:ext>
            </a:extLst>
          </p:cNvPr>
          <p:cNvSpPr txBox="1"/>
          <p:nvPr/>
        </p:nvSpPr>
        <p:spPr>
          <a:xfrm>
            <a:off x="4885607" y="5671108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28" name="Shape 25">
            <a:extLst>
              <a:ext uri="{FF2B5EF4-FFF2-40B4-BE49-F238E27FC236}">
                <a16:creationId xmlns:a16="http://schemas.microsoft.com/office/drawing/2014/main" id="{0EB33175-7162-D7D7-55F6-6135BEC15019}"/>
              </a:ext>
            </a:extLst>
          </p:cNvPr>
          <p:cNvSpPr/>
          <p:nvPr/>
        </p:nvSpPr>
        <p:spPr>
          <a:xfrm>
            <a:off x="9211288" y="4785161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30265F2-1AF1-4F3C-A856-9001444B6B91}"/>
              </a:ext>
            </a:extLst>
          </p:cNvPr>
          <p:cNvSpPr/>
          <p:nvPr/>
        </p:nvSpPr>
        <p:spPr>
          <a:xfrm>
            <a:off x="9596066" y="4914663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6D351CB6-5033-E108-8FEF-E9693AD17289}"/>
              </a:ext>
            </a:extLst>
          </p:cNvPr>
          <p:cNvSpPr/>
          <p:nvPr/>
        </p:nvSpPr>
        <p:spPr>
          <a:xfrm>
            <a:off x="10066560" y="585974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C8E0EDB9-A483-7CE6-6C78-0EDCAFD7B456}"/>
              </a:ext>
            </a:extLst>
          </p:cNvPr>
          <p:cNvSpPr/>
          <p:nvPr/>
        </p:nvSpPr>
        <p:spPr>
          <a:xfrm>
            <a:off x="9211288" y="4785161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BA52E3FE-E61E-7E45-AD34-437AEE38E33A}"/>
              </a:ext>
            </a:extLst>
          </p:cNvPr>
          <p:cNvSpPr txBox="1"/>
          <p:nvPr/>
        </p:nvSpPr>
        <p:spPr>
          <a:xfrm>
            <a:off x="9672314" y="4961726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F4A91D52-621D-B169-01CD-B474C9648559}"/>
              </a:ext>
            </a:extLst>
          </p:cNvPr>
          <p:cNvSpPr txBox="1"/>
          <p:nvPr/>
        </p:nvSpPr>
        <p:spPr>
          <a:xfrm>
            <a:off x="9498927" y="521497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AFF67C06-65C8-750F-FE6D-A39D52419FCC}"/>
              </a:ext>
            </a:extLst>
          </p:cNvPr>
          <p:cNvSpPr/>
          <p:nvPr/>
        </p:nvSpPr>
        <p:spPr>
          <a:xfrm>
            <a:off x="10066560" y="539611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7" name="Text 30">
            <a:extLst>
              <a:ext uri="{FF2B5EF4-FFF2-40B4-BE49-F238E27FC236}">
                <a16:creationId xmlns:a16="http://schemas.microsoft.com/office/drawing/2014/main" id="{0385C2B9-84B7-28A2-BDDC-2E68AB09CE4E}"/>
              </a:ext>
            </a:extLst>
          </p:cNvPr>
          <p:cNvSpPr txBox="1"/>
          <p:nvPr/>
        </p:nvSpPr>
        <p:spPr>
          <a:xfrm>
            <a:off x="10119139" y="5338301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Text 31">
            <a:extLst>
              <a:ext uri="{FF2B5EF4-FFF2-40B4-BE49-F238E27FC236}">
                <a16:creationId xmlns:a16="http://schemas.microsoft.com/office/drawing/2014/main" id="{20EE595C-66AF-03DB-BFC7-82BD1E87854E}"/>
              </a:ext>
            </a:extLst>
          </p:cNvPr>
          <p:cNvSpPr txBox="1"/>
          <p:nvPr/>
        </p:nvSpPr>
        <p:spPr>
          <a:xfrm>
            <a:off x="9488417" y="566952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9" name="Text 33">
            <a:extLst>
              <a:ext uri="{FF2B5EF4-FFF2-40B4-BE49-F238E27FC236}">
                <a16:creationId xmlns:a16="http://schemas.microsoft.com/office/drawing/2014/main" id="{0D56D5AD-5025-057D-AA45-B0863652D48C}"/>
              </a:ext>
            </a:extLst>
          </p:cNvPr>
          <p:cNvSpPr txBox="1"/>
          <p:nvPr/>
        </p:nvSpPr>
        <p:spPr>
          <a:xfrm>
            <a:off x="10121491" y="5803488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50" name="Shape 25">
            <a:extLst>
              <a:ext uri="{FF2B5EF4-FFF2-40B4-BE49-F238E27FC236}">
                <a16:creationId xmlns:a16="http://schemas.microsoft.com/office/drawing/2014/main" id="{77B06413-32D7-2F8A-6480-26478747463C}"/>
              </a:ext>
            </a:extLst>
          </p:cNvPr>
          <p:cNvSpPr/>
          <p:nvPr/>
        </p:nvSpPr>
        <p:spPr>
          <a:xfrm>
            <a:off x="9211288" y="3008217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B91EB48-97A5-8C3D-4213-18222D185507}"/>
              </a:ext>
            </a:extLst>
          </p:cNvPr>
          <p:cNvSpPr/>
          <p:nvPr/>
        </p:nvSpPr>
        <p:spPr>
          <a:xfrm>
            <a:off x="9596066" y="3137719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3E39966C-6D37-676D-200D-E99A43A920F2}"/>
              </a:ext>
            </a:extLst>
          </p:cNvPr>
          <p:cNvSpPr/>
          <p:nvPr/>
        </p:nvSpPr>
        <p:spPr>
          <a:xfrm>
            <a:off x="10066560" y="408280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5" name="Shape 26">
            <a:extLst>
              <a:ext uri="{FF2B5EF4-FFF2-40B4-BE49-F238E27FC236}">
                <a16:creationId xmlns:a16="http://schemas.microsoft.com/office/drawing/2014/main" id="{99910684-71D9-4F62-B1D6-8BE16F087DF2}"/>
              </a:ext>
            </a:extLst>
          </p:cNvPr>
          <p:cNvSpPr/>
          <p:nvPr/>
        </p:nvSpPr>
        <p:spPr>
          <a:xfrm>
            <a:off x="9211288" y="3008217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56" name="Text 27">
            <a:extLst>
              <a:ext uri="{FF2B5EF4-FFF2-40B4-BE49-F238E27FC236}">
                <a16:creationId xmlns:a16="http://schemas.microsoft.com/office/drawing/2014/main" id="{C70FC0D1-2EA2-F1C1-A6BA-81BE84897165}"/>
              </a:ext>
            </a:extLst>
          </p:cNvPr>
          <p:cNvSpPr txBox="1"/>
          <p:nvPr/>
        </p:nvSpPr>
        <p:spPr>
          <a:xfrm>
            <a:off x="9672314" y="3184782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 28">
            <a:extLst>
              <a:ext uri="{FF2B5EF4-FFF2-40B4-BE49-F238E27FC236}">
                <a16:creationId xmlns:a16="http://schemas.microsoft.com/office/drawing/2014/main" id="{93871CCF-8150-DA53-D543-411726F7E3E5}"/>
              </a:ext>
            </a:extLst>
          </p:cNvPr>
          <p:cNvSpPr txBox="1"/>
          <p:nvPr/>
        </p:nvSpPr>
        <p:spPr>
          <a:xfrm>
            <a:off x="9498927" y="3438028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8" name="Shape 29">
            <a:extLst>
              <a:ext uri="{FF2B5EF4-FFF2-40B4-BE49-F238E27FC236}">
                <a16:creationId xmlns:a16="http://schemas.microsoft.com/office/drawing/2014/main" id="{AF7DAF7C-BD82-9AB3-8647-C68B84957EFC}"/>
              </a:ext>
            </a:extLst>
          </p:cNvPr>
          <p:cNvSpPr/>
          <p:nvPr/>
        </p:nvSpPr>
        <p:spPr>
          <a:xfrm>
            <a:off x="10066560" y="3619166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9" name="Text 30">
            <a:extLst>
              <a:ext uri="{FF2B5EF4-FFF2-40B4-BE49-F238E27FC236}">
                <a16:creationId xmlns:a16="http://schemas.microsoft.com/office/drawing/2014/main" id="{D8F89D15-B7DE-FA72-EC6E-88C57E3E3C1D}"/>
              </a:ext>
            </a:extLst>
          </p:cNvPr>
          <p:cNvSpPr txBox="1"/>
          <p:nvPr/>
        </p:nvSpPr>
        <p:spPr>
          <a:xfrm>
            <a:off x="10108979" y="3561357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60" name="Text 31">
            <a:extLst>
              <a:ext uri="{FF2B5EF4-FFF2-40B4-BE49-F238E27FC236}">
                <a16:creationId xmlns:a16="http://schemas.microsoft.com/office/drawing/2014/main" id="{271B5D6D-9201-BAFA-0CEA-490B60F5D134}"/>
              </a:ext>
            </a:extLst>
          </p:cNvPr>
          <p:cNvSpPr txBox="1"/>
          <p:nvPr/>
        </p:nvSpPr>
        <p:spPr>
          <a:xfrm>
            <a:off x="9488417" y="389258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61" name="Text 33">
            <a:extLst>
              <a:ext uri="{FF2B5EF4-FFF2-40B4-BE49-F238E27FC236}">
                <a16:creationId xmlns:a16="http://schemas.microsoft.com/office/drawing/2014/main" id="{B6334C46-BF6B-DF48-CDFF-D70F868DFF04}"/>
              </a:ext>
            </a:extLst>
          </p:cNvPr>
          <p:cNvSpPr txBox="1"/>
          <p:nvPr/>
        </p:nvSpPr>
        <p:spPr>
          <a:xfrm>
            <a:off x="10111331" y="4026544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0" name="SL19_chart_1">
                <a:extLst>
                  <a:ext uri="{FF2B5EF4-FFF2-40B4-BE49-F238E27FC236}">
                    <a16:creationId xmlns:a16="http://schemas.microsoft.com/office/drawing/2014/main" id="{1044C023-4C80-E3D3-111D-116A3BE126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61835890"/>
                  </p:ext>
                </p:extLst>
              </p:nvPr>
            </p:nvGraphicFramePr>
            <p:xfrm>
              <a:off x="830660" y="1644827"/>
              <a:ext cx="3838336" cy="28750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0" name="SL19_chart_1">
                <a:extLst>
                  <a:ext uri="{FF2B5EF4-FFF2-40B4-BE49-F238E27FC236}">
                    <a16:creationId xmlns:a16="http://schemas.microsoft.com/office/drawing/2014/main" id="{1044C023-4C80-E3D3-111D-116A3BE126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660" y="1644827"/>
                <a:ext cx="3838336" cy="2875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1" name="SL19_chart_2">
                <a:extLst>
                  <a:ext uri="{FF2B5EF4-FFF2-40B4-BE49-F238E27FC236}">
                    <a16:creationId xmlns:a16="http://schemas.microsoft.com/office/drawing/2014/main" id="{12AFD57E-2B26-3C36-F1B7-F9A717CF02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99587687"/>
                  </p:ext>
                </p:extLst>
              </p:nvPr>
            </p:nvGraphicFramePr>
            <p:xfrm>
              <a:off x="4780894" y="1644827"/>
              <a:ext cx="3838336" cy="28750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21" name="SL19_chart_2">
                <a:extLst>
                  <a:ext uri="{FF2B5EF4-FFF2-40B4-BE49-F238E27FC236}">
                    <a16:creationId xmlns:a16="http://schemas.microsoft.com/office/drawing/2014/main" id="{12AFD57E-2B26-3C36-F1B7-F9A717CF02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0894" y="1644827"/>
                <a:ext cx="3838336" cy="2875036"/>
              </a:xfrm>
              <a:prstGeom prst="rect">
                <a:avLst/>
              </a:prstGeom>
            </p:spPr>
          </p:pic>
        </mc:Fallback>
      </mc:AlternateContent>
      <p:pic>
        <p:nvPicPr>
          <p:cNvPr id="62" name="Picture 61" descr="SL19_k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3775" y="1755875"/>
            <a:ext cx="3659298" cy="2709857"/>
          </a:xfrm>
          <a:prstGeom prst="rect">
            <a:avLst/>
          </a:prstGeom>
        </p:spPr>
      </p:pic>
      <p:pic>
        <p:nvPicPr>
          <p:cNvPr id="63" name="Picture 62" descr="SL19_fr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558" y="1732479"/>
            <a:ext cx="3659298" cy="27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</a:t>
            </a:r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-4.5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19,977.7억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20,018.0억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4342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542732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542732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98507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708032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3" name="Shape 31">
            <a:extLst>
              <a:ext uri="{FF2B5EF4-FFF2-40B4-BE49-F238E27FC236}">
                <a16:creationId xmlns:a16="http://schemas.microsoft.com/office/drawing/2014/main" id="{82FF589E-68AE-4E5C-6B2A-82EBBF346093}"/>
              </a:ext>
            </a:extLst>
          </p:cNvPr>
          <p:cNvSpPr/>
          <p:nvPr/>
        </p:nvSpPr>
        <p:spPr>
          <a:xfrm>
            <a:off x="4930050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8" name="Shape 33">
            <a:extLst>
              <a:ext uri="{FF2B5EF4-FFF2-40B4-BE49-F238E27FC236}">
                <a16:creationId xmlns:a16="http://schemas.microsoft.com/office/drawing/2014/main" id="{1A12D275-6800-DEDB-7EB4-7009F1C70C4F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Text 34">
            <a:extLst>
              <a:ext uri="{FF2B5EF4-FFF2-40B4-BE49-F238E27FC236}">
                <a16:creationId xmlns:a16="http://schemas.microsoft.com/office/drawing/2014/main" id="{0D5B33B1-E71E-A638-2E43-7E8A867A7C57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0" name="Shape 35">
            <a:extLst>
              <a:ext uri="{FF2B5EF4-FFF2-40B4-BE49-F238E27FC236}">
                <a16:creationId xmlns:a16="http://schemas.microsoft.com/office/drawing/2014/main" id="{0122566E-18A5-D444-DC13-92CBD58B1158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Shape 37">
            <a:extLst>
              <a:ext uri="{FF2B5EF4-FFF2-40B4-BE49-F238E27FC236}">
                <a16:creationId xmlns:a16="http://schemas.microsoft.com/office/drawing/2014/main" id="{A07B8939-7ACC-7A71-144E-481018C38C7E}"/>
              </a:ext>
            </a:extLst>
          </p:cNvPr>
          <p:cNvSpPr/>
          <p:nvPr/>
        </p:nvSpPr>
        <p:spPr>
          <a:xfrm>
            <a:off x="8340762" y="313794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25">
            <a:extLst>
              <a:ext uri="{FF2B5EF4-FFF2-40B4-BE49-F238E27FC236}">
                <a16:creationId xmlns:a16="http://schemas.microsoft.com/office/drawing/2014/main" id="{9FBE5DF2-2543-67AE-37C5-029337D996B4}"/>
              </a:ext>
            </a:extLst>
          </p:cNvPr>
          <p:cNvSpPr/>
          <p:nvPr/>
        </p:nvSpPr>
        <p:spPr>
          <a:xfrm>
            <a:off x="4970702" y="3137940"/>
            <a:ext cx="3254845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8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" name="SL5_chart_1">
            <a:extLst>
              <a:ext uri="{FF2B5EF4-FFF2-40B4-BE49-F238E27FC236}">
                <a16:creationId xmlns:a16="http://schemas.microsoft.com/office/drawing/2014/main" id="{F2648FD5-ADE9-58BB-6BB3-39252F7AD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455037"/>
              </p:ext>
            </p:extLst>
          </p:nvPr>
        </p:nvGraphicFramePr>
        <p:xfrm>
          <a:off x="5164575" y="158320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SL5_chart_2">
            <a:extLst>
              <a:ext uri="{FF2B5EF4-FFF2-40B4-BE49-F238E27FC236}">
                <a16:creationId xmlns:a16="http://schemas.microsoft.com/office/drawing/2014/main" id="{D72DAAF4-8DDE-989B-869C-EC44C298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47933"/>
              </p:ext>
            </p:extLst>
          </p:nvPr>
        </p:nvGraphicFramePr>
        <p:xfrm>
          <a:off x="8460073" y="1583206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SL5_chart_3">
            <a:extLst>
              <a:ext uri="{FF2B5EF4-FFF2-40B4-BE49-F238E27FC236}">
                <a16:creationId xmlns:a16="http://schemas.microsoft.com/office/drawing/2014/main" id="{3EDB3C82-4315-CC68-570D-FE1CB514C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890506"/>
              </p:ext>
            </p:extLst>
          </p:nvPr>
        </p:nvGraphicFramePr>
        <p:xfrm>
          <a:off x="5184676" y="3155696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8" name="SL5_chart_4">
            <a:extLst>
              <a:ext uri="{FF2B5EF4-FFF2-40B4-BE49-F238E27FC236}">
                <a16:creationId xmlns:a16="http://schemas.microsoft.com/office/drawing/2014/main" id="{365F939F-82A4-32F7-F0D5-2BED966B4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838892"/>
              </p:ext>
            </p:extLst>
          </p:nvPr>
        </p:nvGraphicFramePr>
        <p:xfrm>
          <a:off x="8409541" y="3137940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9" name="SL5_chart_5">
            <a:extLst>
              <a:ext uri="{FF2B5EF4-FFF2-40B4-BE49-F238E27FC236}">
                <a16:creationId xmlns:a16="http://schemas.microsoft.com/office/drawing/2014/main" id="{F0EE0C69-3C31-575C-A85F-19157E70F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617959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410940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030925"/>
              </p:ext>
            </p:extLst>
          </p:nvPr>
        </p:nvGraphicFramePr>
        <p:xfrm>
          <a:off x="5721241" y="1937180"/>
          <a:ext cx="6060960" cy="414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680419"/>
              </p:ext>
            </p:extLst>
          </p:nvPr>
        </p:nvGraphicFramePr>
        <p:xfrm>
          <a:off x="5440679" y="1812590"/>
          <a:ext cx="5817871" cy="4387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4186</TotalTime>
  <Words>1953</Words>
  <Application>Microsoft Office PowerPoint</Application>
  <PresentationFormat>와이드스크린</PresentationFormat>
  <Paragraphs>470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1020</cp:revision>
  <dcterms:created xsi:type="dcterms:W3CDTF">2025-10-15T03:48:02Z</dcterms:created>
  <dcterms:modified xsi:type="dcterms:W3CDTF">2025-10-22T06:15:35Z</dcterms:modified>
</cp:coreProperties>
</file>