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7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8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2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43682B"/>
    <a:srgbClr val="FFC000"/>
    <a:srgbClr val="1F4E79"/>
    <a:srgbClr val="255E91"/>
    <a:srgbClr val="5B9BD5"/>
    <a:srgbClr val="70AD47"/>
    <a:srgbClr val="F8F9FA"/>
    <a:srgbClr val="7F8C8D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737" autoAdjust="0"/>
  </p:normalViewPr>
  <p:slideViewPr>
    <p:cSldViewPr snapToGrid="0" snapToObjects="1">
      <p:cViewPr varScale="1">
        <p:scale>
          <a:sx n="106" d="100"/>
          <a:sy n="106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</c:v>
                </c:pt>
                <c:pt idx="1">
                  <c:v>1625.4746</c:v>
                </c:pt>
                <c:pt idx="2">
                  <c:v>1804.6033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-4.4967599777181087E-2</c:v>
                </c:pt>
                <c:pt idx="2">
                  <c:v>0.11020086072092422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17.687269565217392</c:v>
                </c:pt>
                <c:pt idx="1">
                  <c:v>2.692621739130435</c:v>
                </c:pt>
                <c:pt idx="2">
                  <c:v>2.563891304347826</c:v>
                </c:pt>
                <c:pt idx="3">
                  <c:v>2.5116913043478259</c:v>
                </c:pt>
                <c:pt idx="4">
                  <c:v>2.3737478260869564</c:v>
                </c:pt>
                <c:pt idx="5">
                  <c:v>2.5271608695652175</c:v>
                </c:pt>
                <c:pt idx="6">
                  <c:v>2.9143304347826087</c:v>
                </c:pt>
                <c:pt idx="7">
                  <c:v>2.4908130434782607</c:v>
                </c:pt>
                <c:pt idx="8">
                  <c:v>2.5923739130434784</c:v>
                </c:pt>
                <c:pt idx="9">
                  <c:v>2.4182130434782607</c:v>
                </c:pt>
                <c:pt idx="10">
                  <c:v>2.4763652173913044</c:v>
                </c:pt>
                <c:pt idx="11">
                  <c:v>2.8659260869565215</c:v>
                </c:pt>
                <c:pt idx="12">
                  <c:v>2.4467478260869564</c:v>
                </c:pt>
                <c:pt idx="13">
                  <c:v>2.4531260869565217</c:v>
                </c:pt>
                <c:pt idx="14">
                  <c:v>2.4207478260869566</c:v>
                </c:pt>
                <c:pt idx="15">
                  <c:v>2.4609695652173915</c:v>
                </c:pt>
                <c:pt idx="16">
                  <c:v>2.3738217391304346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15.243112500000001</c:v>
                </c:pt>
                <c:pt idx="1">
                  <c:v>2.3121125</c:v>
                </c:pt>
                <c:pt idx="2">
                  <c:v>2.1057625</c:v>
                </c:pt>
                <c:pt idx="3">
                  <c:v>1.8429249999999999</c:v>
                </c:pt>
                <c:pt idx="4">
                  <c:v>2.2586249999999999</c:v>
                </c:pt>
                <c:pt idx="5">
                  <c:v>2.3554124999999999</c:v>
                </c:pt>
                <c:pt idx="6">
                  <c:v>2.1507874999999999</c:v>
                </c:pt>
                <c:pt idx="7">
                  <c:v>1.8731875</c:v>
                </c:pt>
                <c:pt idx="8">
                  <c:v>2.4228000000000001</c:v>
                </c:pt>
                <c:pt idx="9">
                  <c:v>2.1629624999999999</c:v>
                </c:pt>
                <c:pt idx="10">
                  <c:v>2.3563375</c:v>
                </c:pt>
                <c:pt idx="11">
                  <c:v>2.2837874999999999</c:v>
                </c:pt>
                <c:pt idx="12">
                  <c:v>1.7714125000000001</c:v>
                </c:pt>
                <c:pt idx="13">
                  <c:v>1.834225</c:v>
                </c:pt>
                <c:pt idx="14">
                  <c:v>1.9105749999999999</c:v>
                </c:pt>
                <c:pt idx="15">
                  <c:v>1.7650999999999999</c:v>
                </c:pt>
                <c:pt idx="16">
                  <c:v>1.8910875</c:v>
                </c:pt>
                <c:pt idx="17">
                  <c:v>2.004375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518.73510999999996</c:v>
                </c:pt>
                <c:pt idx="1">
                  <c:v>511.15848</c:v>
                </c:pt>
                <c:pt idx="2">
                  <c:v>333.70961999999997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810.18501000000003</c:v>
                </c:pt>
                <c:pt idx="1">
                  <c:v>816.10677999999996</c:v>
                </c:pt>
                <c:pt idx="2">
                  <c:v>527.11815000000001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721.35765000000004</c:v>
                </c:pt>
                <c:pt idx="1">
                  <c:v>714.68957</c:v>
                </c:pt>
                <c:pt idx="2">
                  <c:v>479.11845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1222.4297999999999</c:v>
                </c:pt>
                <c:pt idx="1">
                  <c:v>1235.6802</c:v>
                </c:pt>
                <c:pt idx="2">
                  <c:v>784.84730000000002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19280.347900000001</c:v>
                </c:pt>
                <c:pt idx="1">
                  <c:v>19183.8681</c:v>
                </c:pt>
                <c:pt idx="2">
                  <c:v>12614.6149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C2B515A-DB83-4A1A-8EA7-E13FE7AD6D6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CD52AF-6A0A-4346-A6B9-132B7CB03A0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10049.672981780001</c:v>
                </c:pt>
                <c:pt idx="1">
                  <c:v>9995.7572182200001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5007.3014414600002</c:v>
                </c:pt>
                <c:pt idx="1">
                  <c:v>3347.1711480600002</c:v>
                </c:pt>
                <c:pt idx="2">
                  <c:v>3343.4868724500002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E412A45-306C-4E75-9919-1BEDC84C080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A307D7-6D5D-4BE9-A68E-E5778F91349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44844E-1B9C-458D-971D-4962FE4024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5026.5787881300002</c:v>
                </c:pt>
                <c:pt idx="1">
                  <c:v>6966.0411182799999</c:v>
                </c:pt>
                <c:pt idx="2">
                  <c:v>8052.8102935899997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629.23130000000003</c:v>
                </c:pt>
                <c:pt idx="1">
                  <c:v>613.42550000000006</c:v>
                </c:pt>
                <c:pt idx="2">
                  <c:v>651.44179999999994</c:v>
                </c:pt>
                <c:pt idx="3">
                  <c:v>595.34190000000001</c:v>
                </c:pt>
                <c:pt idx="4">
                  <c:v>648.64480000000003</c:v>
                </c:pt>
                <c:pt idx="5">
                  <c:v>625.7029</c:v>
                </c:pt>
                <c:pt idx="6">
                  <c:v>655.21630000000005</c:v>
                </c:pt>
                <c:pt idx="7">
                  <c:v>612.76020000000005</c:v>
                </c:pt>
                <c:pt idx="8">
                  <c:v>665.52300000000002</c:v>
                </c:pt>
                <c:pt idx="9">
                  <c:v>681.54139999999995</c:v>
                </c:pt>
                <c:pt idx="10">
                  <c:v>652.11590000000001</c:v>
                </c:pt>
                <c:pt idx="11">
                  <c:v>625.70079999999996</c:v>
                </c:pt>
                <c:pt idx="12">
                  <c:v>659.35609999999997</c:v>
                </c:pt>
                <c:pt idx="13">
                  <c:v>656.71090000000004</c:v>
                </c:pt>
                <c:pt idx="14">
                  <c:v>663.19899999999996</c:v>
                </c:pt>
                <c:pt idx="15">
                  <c:v>659.45619999999997</c:v>
                </c:pt>
                <c:pt idx="16">
                  <c:v>683.51</c:v>
                </c:pt>
                <c:pt idx="17">
                  <c:v>605.85670000000005</c:v>
                </c:pt>
                <c:pt idx="18">
                  <c:v>632.26739999999995</c:v>
                </c:pt>
                <c:pt idx="19">
                  <c:v>624.26160000000004</c:v>
                </c:pt>
                <c:pt idx="20">
                  <c:v>671.31</c:v>
                </c:pt>
                <c:pt idx="21">
                  <c:v>653.0249</c:v>
                </c:pt>
                <c:pt idx="22">
                  <c:v>674.0308</c:v>
                </c:pt>
                <c:pt idx="23">
                  <c:v>630.154</c:v>
                </c:pt>
                <c:pt idx="24">
                  <c:v>652.93010000000004</c:v>
                </c:pt>
                <c:pt idx="25">
                  <c:v>661.54840000000002</c:v>
                </c:pt>
                <c:pt idx="26">
                  <c:v>590.13430000000005</c:v>
                </c:pt>
                <c:pt idx="27">
                  <c:v>671.8877</c:v>
                </c:pt>
                <c:pt idx="28">
                  <c:v>647.6386</c:v>
                </c:pt>
                <c:pt idx="29">
                  <c:v>659.51239999999996</c:v>
                </c:pt>
                <c:pt idx="30">
                  <c:v>691.99530000000004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&amp;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4045700370886871"/>
          <c:w val="0.9184750229447034"/>
          <c:h val="0.621154296019508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  <c:pt idx="5">
                  <c:v>193.83420000000001</c:v>
                </c:pt>
                <c:pt idx="6">
                  <c:v>193.61840000000001</c:v>
                </c:pt>
                <c:pt idx="7">
                  <c:v>192.49510000000001</c:v>
                </c:pt>
                <c:pt idx="8">
                  <c:v>191.66820000000001</c:v>
                </c:pt>
                <c:pt idx="9">
                  <c:v>190.8485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19977.717499999999</c:v>
                </c:pt>
                <c:pt idx="1">
                  <c:v>20017.9683</c:v>
                </c:pt>
                <c:pt idx="2">
                  <c:v>20045.430199999999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2.01478472202843E-3</c:v>
                </c:pt>
                <c:pt idx="2">
                  <c:v>1.3718624981537211E-3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1.3405815937884971</c:v>
                </c:pt>
                <c:pt idx="1">
                  <c:v>1.2829171602243361</c:v>
                </c:pt>
                <c:pt idx="2">
                  <c:v>1.2385884820591684</c:v>
                </c:pt>
                <c:pt idx="3">
                  <c:v>1.2164678988179347</c:v>
                </c:pt>
                <c:pt idx="4">
                  <c:v>1.2135805299153537</c:v>
                </c:pt>
                <c:pt idx="5">
                  <c:v>1.2077324216313741</c:v>
                </c:pt>
                <c:pt idx="6">
                  <c:v>1.2040849841045729</c:v>
                </c:pt>
                <c:pt idx="7">
                  <c:v>1.18751279675679</c:v>
                </c:pt>
                <c:pt idx="8">
                  <c:v>1.1806143128865807</c:v>
                </c:pt>
                <c:pt idx="9">
                  <c:v>1.1765707697606609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</c:v>
                </c:pt>
                <c:pt idx="1">
                  <c:v>100.90781801</c:v>
                </c:pt>
                <c:pt idx="2">
                  <c:v>97.158895689999994</c:v>
                </c:pt>
                <c:pt idx="3">
                  <c:v>99.902055340000004</c:v>
                </c:pt>
                <c:pt idx="4">
                  <c:v>96.412446430000003</c:v>
                </c:pt>
                <c:pt idx="5">
                  <c:v>94.764483830000003</c:v>
                </c:pt>
                <c:pt idx="6">
                  <c:v>98.682580509999994</c:v>
                </c:pt>
                <c:pt idx="7">
                  <c:v>96.785655399999996</c:v>
                </c:pt>
                <c:pt idx="8">
                  <c:v>99.15160727</c:v>
                </c:pt>
                <c:pt idx="9">
                  <c:v>95.159232639999999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103.06574027000001</c:v>
                </c:pt>
                <c:pt idx="1">
                  <c:v>99.155681990000005</c:v>
                </c:pt>
                <c:pt idx="2">
                  <c:v>101.52200431</c:v>
                </c:pt>
                <c:pt idx="3">
                  <c:v>97.233144659999994</c:v>
                </c:pt>
                <c:pt idx="4">
                  <c:v>97.887153569999995</c:v>
                </c:pt>
                <c:pt idx="5">
                  <c:v>99.069716170000007</c:v>
                </c:pt>
                <c:pt idx="6">
                  <c:v>94.93581949</c:v>
                </c:pt>
                <c:pt idx="7">
                  <c:v>95.709444599999998</c:v>
                </c:pt>
                <c:pt idx="8">
                  <c:v>92.516592729999999</c:v>
                </c:pt>
                <c:pt idx="9">
                  <c:v>95.689267360000002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60.814582360000003</c:v>
                </c:pt>
                <c:pt idx="1">
                  <c:v>8.5632431800000006</c:v>
                </c:pt>
                <c:pt idx="2">
                  <c:v>8.2378593700000007</c:v>
                </c:pt>
                <c:pt idx="3">
                  <c:v>8.7181719900000001</c:v>
                </c:pt>
                <c:pt idx="4">
                  <c:v>8.1575117600000002</c:v>
                </c:pt>
                <c:pt idx="5">
                  <c:v>8.3560123599999994</c:v>
                </c:pt>
                <c:pt idx="6">
                  <c:v>9.3805358299999995</c:v>
                </c:pt>
                <c:pt idx="7">
                  <c:v>8.1332255900000003</c:v>
                </c:pt>
                <c:pt idx="8">
                  <c:v>8.4073030499999994</c:v>
                </c:pt>
                <c:pt idx="9">
                  <c:v>8.2456426999999994</c:v>
                </c:pt>
                <c:pt idx="10">
                  <c:v>8.4582623899999998</c:v>
                </c:pt>
                <c:pt idx="11">
                  <c:v>8.2466950200000007</c:v>
                </c:pt>
                <c:pt idx="12">
                  <c:v>8.0703622799999994</c:v>
                </c:pt>
                <c:pt idx="13">
                  <c:v>7.7505148999999998</c:v>
                </c:pt>
                <c:pt idx="14">
                  <c:v>8.6302134800000001</c:v>
                </c:pt>
                <c:pt idx="15">
                  <c:v>8.6563213700000006</c:v>
                </c:pt>
                <c:pt idx="16">
                  <c:v>8.0328056700000001</c:v>
                </c:pt>
                <c:pt idx="17">
                  <c:v>8.5249366999999996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58.021311089999998</c:v>
                </c:pt>
                <c:pt idx="1">
                  <c:v>8.6831170499999999</c:v>
                </c:pt>
                <c:pt idx="2">
                  <c:v>8.6518746600000007</c:v>
                </c:pt>
                <c:pt idx="3">
                  <c:v>8.0362601799999993</c:v>
                </c:pt>
                <c:pt idx="4">
                  <c:v>8.7688870199999993</c:v>
                </c:pt>
                <c:pt idx="5">
                  <c:v>8.4308684300000003</c:v>
                </c:pt>
                <c:pt idx="6">
                  <c:v>8.8864652399999997</c:v>
                </c:pt>
                <c:pt idx="7">
                  <c:v>7.9091907299999997</c:v>
                </c:pt>
                <c:pt idx="8">
                  <c:v>8.1418299800000007</c:v>
                </c:pt>
                <c:pt idx="9">
                  <c:v>8.1969667899999994</c:v>
                </c:pt>
                <c:pt idx="10">
                  <c:v>7.9896199299999999</c:v>
                </c:pt>
                <c:pt idx="11">
                  <c:v>8.9630998500000008</c:v>
                </c:pt>
                <c:pt idx="12">
                  <c:v>8.2389749600000002</c:v>
                </c:pt>
                <c:pt idx="13">
                  <c:v>8.1453754400000005</c:v>
                </c:pt>
                <c:pt idx="14">
                  <c:v>7.8444357900000004</c:v>
                </c:pt>
                <c:pt idx="15">
                  <c:v>8.2556819699999995</c:v>
                </c:pt>
                <c:pt idx="16">
                  <c:v>8.2519807899999993</c:v>
                </c:pt>
                <c:pt idx="17">
                  <c:v>8.6475600999999997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57.884757039999997</c:v>
                </c:pt>
                <c:pt idx="1">
                  <c:v>8.3275066399999993</c:v>
                </c:pt>
                <c:pt idx="2">
                  <c:v>7.8974203200000002</c:v>
                </c:pt>
                <c:pt idx="3">
                  <c:v>7.94976327</c:v>
                </c:pt>
                <c:pt idx="4">
                  <c:v>8.9574250299999996</c:v>
                </c:pt>
                <c:pt idx="5">
                  <c:v>7.7687513800000003</c:v>
                </c:pt>
                <c:pt idx="6">
                  <c:v>7.6997928599999996</c:v>
                </c:pt>
                <c:pt idx="7">
                  <c:v>8.1732459399999993</c:v>
                </c:pt>
                <c:pt idx="8">
                  <c:v>8.7132250199999994</c:v>
                </c:pt>
                <c:pt idx="9">
                  <c:v>9.0251962900000002</c:v>
                </c:pt>
                <c:pt idx="10">
                  <c:v>8.5712782999999995</c:v>
                </c:pt>
                <c:pt idx="11">
                  <c:v>8.3113188699999991</c:v>
                </c:pt>
                <c:pt idx="12">
                  <c:v>8.1272838699999994</c:v>
                </c:pt>
                <c:pt idx="13">
                  <c:v>7.8094264500000001</c:v>
                </c:pt>
                <c:pt idx="14">
                  <c:v>8.4059673299999993</c:v>
                </c:pt>
                <c:pt idx="15">
                  <c:v>7.87248416</c:v>
                </c:pt>
                <c:pt idx="16">
                  <c:v>8.4600760000000008</c:v>
                </c:pt>
                <c:pt idx="17">
                  <c:v>8.7259812300000004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56.477970679999999</c:v>
                </c:pt>
                <c:pt idx="1">
                  <c:v>8.3975723999999996</c:v>
                </c:pt>
                <c:pt idx="2">
                  <c:v>8.5003265500000005</c:v>
                </c:pt>
                <c:pt idx="3">
                  <c:v>7.5625760399999997</c:v>
                </c:pt>
                <c:pt idx="4">
                  <c:v>7.9898929599999997</c:v>
                </c:pt>
                <c:pt idx="5">
                  <c:v>7.69056988</c:v>
                </c:pt>
                <c:pt idx="6">
                  <c:v>8.3913792600000008</c:v>
                </c:pt>
                <c:pt idx="7">
                  <c:v>8.0326138399999998</c:v>
                </c:pt>
                <c:pt idx="8">
                  <c:v>8.36198452</c:v>
                </c:pt>
                <c:pt idx="9">
                  <c:v>8.9232879700000005</c:v>
                </c:pt>
                <c:pt idx="10">
                  <c:v>8.5684455600000007</c:v>
                </c:pt>
                <c:pt idx="11">
                  <c:v>8.7626224100000005</c:v>
                </c:pt>
                <c:pt idx="12">
                  <c:v>8.2063621100000006</c:v>
                </c:pt>
                <c:pt idx="13">
                  <c:v>7.9365039900000003</c:v>
                </c:pt>
                <c:pt idx="14">
                  <c:v>8.6497100400000004</c:v>
                </c:pt>
                <c:pt idx="15">
                  <c:v>8.0236090200000003</c:v>
                </c:pt>
                <c:pt idx="16">
                  <c:v>8.3134297400000001</c:v>
                </c:pt>
                <c:pt idx="17">
                  <c:v>8.3463430299999999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57.137796209999998</c:v>
                </c:pt>
                <c:pt idx="1">
                  <c:v>7.9091457600000004</c:v>
                </c:pt>
                <c:pt idx="2">
                  <c:v>8.0576615900000004</c:v>
                </c:pt>
                <c:pt idx="3">
                  <c:v>8.2626276900000004</c:v>
                </c:pt>
                <c:pt idx="4">
                  <c:v>8.2692145499999992</c:v>
                </c:pt>
                <c:pt idx="5">
                  <c:v>7.3699097</c:v>
                </c:pt>
                <c:pt idx="6">
                  <c:v>8.1984986200000005</c:v>
                </c:pt>
                <c:pt idx="7">
                  <c:v>8.67290049</c:v>
                </c:pt>
                <c:pt idx="8">
                  <c:v>8.9337108099999991</c:v>
                </c:pt>
                <c:pt idx="9">
                  <c:v>8.8879424100000008</c:v>
                </c:pt>
                <c:pt idx="10">
                  <c:v>7.5916030799999996</c:v>
                </c:pt>
                <c:pt idx="11">
                  <c:v>7.7736373299999997</c:v>
                </c:pt>
                <c:pt idx="12">
                  <c:v>8.1857668399999994</c:v>
                </c:pt>
                <c:pt idx="13">
                  <c:v>8.4301727399999997</c:v>
                </c:pt>
                <c:pt idx="14">
                  <c:v>7.7442887799999998</c:v>
                </c:pt>
                <c:pt idx="15">
                  <c:v>7.8844019799999998</c:v>
                </c:pt>
                <c:pt idx="16">
                  <c:v>7.4264705600000003</c:v>
                </c:pt>
                <c:pt idx="17">
                  <c:v>7.5638508599999996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51.230313340000002</c:v>
                </c:pt>
                <c:pt idx="1">
                  <c:v>50.648721369999997</c:v>
                </c:pt>
                <c:pt idx="2">
                  <c:v>49.987334629999999</c:v>
                </c:pt>
                <c:pt idx="3">
                  <c:v>48.712303609999999</c:v>
                </c:pt>
                <c:pt idx="4">
                  <c:v>48.286350480000003</c:v>
                </c:pt>
                <c:pt idx="5">
                  <c:v>49.728330159999999</c:v>
                </c:pt>
                <c:pt idx="6">
                  <c:v>48.033133530000001</c:v>
                </c:pt>
                <c:pt idx="7">
                  <c:v>49.056440739999999</c:v>
                </c:pt>
                <c:pt idx="8">
                  <c:v>48.89362397</c:v>
                </c:pt>
                <c:pt idx="9">
                  <c:v>47.599677069999998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85.108115859999998</c:v>
                </c:pt>
                <c:pt idx="1">
                  <c:v>80.496888380000001</c:v>
                </c:pt>
                <c:pt idx="2">
                  <c:v>76.779385419999997</c:v>
                </c:pt>
                <c:pt idx="3">
                  <c:v>76.755096210000005</c:v>
                </c:pt>
                <c:pt idx="4">
                  <c:v>77.381862240000004</c:v>
                </c:pt>
                <c:pt idx="5">
                  <c:v>80.116606509999997</c:v>
                </c:pt>
                <c:pt idx="6">
                  <c:v>78.382160020000001</c:v>
                </c:pt>
                <c:pt idx="7">
                  <c:v>77.115392420000006</c:v>
                </c:pt>
                <c:pt idx="8">
                  <c:v>79.773198690000001</c:v>
                </c:pt>
                <c:pt idx="9">
                  <c:v>77.007713850000002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</c:v>
                </c:pt>
                <c:pt idx="1">
                  <c:v>68.917890249999999</c:v>
                </c:pt>
                <c:pt idx="2">
                  <c:v>71.914179950000005</c:v>
                </c:pt>
                <c:pt idx="3">
                  <c:v>71.66780018</c:v>
                </c:pt>
                <c:pt idx="4">
                  <c:v>68.631387279999998</c:v>
                </c:pt>
                <c:pt idx="5">
                  <c:v>63.98926333</c:v>
                </c:pt>
                <c:pt idx="6">
                  <c:v>67.203106450000007</c:v>
                </c:pt>
                <c:pt idx="7">
                  <c:v>66.323266840000002</c:v>
                </c:pt>
                <c:pt idx="8">
                  <c:v>63.001377339999998</c:v>
                </c:pt>
                <c:pt idx="9">
                  <c:v>66.241109080000001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8A-45CB-BA87-3644E0534159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8A-45CB-BA87-3644E0534159}"/>
              </c:ext>
            </c:extLst>
          </c:dPt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8A-45CB-BA87-3644E0534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B10-9801-BCD1CCAF3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6-409B-ABC7-CD21D01D247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6-409B-ABC7-CD21D01D247D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16-409B-ABC7-CD21D01D247D}"/>
              </c:ext>
            </c:extLst>
          </c:dPt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16-409B-ABC7-CD21D01D2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3-4863-8E29-1F925614E545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23-4863-8E29-1F925614E545}"/>
              </c:ext>
            </c:extLst>
          </c:dPt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863-8E29-1F925614E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A6-4C13-A2CD-9C4D33C77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8.9919582733927195E-2</c:v>
                </c:pt>
                <c:pt idx="1">
                  <c:v>0.11830944276414355</c:v>
                </c:pt>
                <c:pt idx="2">
                  <c:v>0.10992678220477914</c:v>
                </c:pt>
                <c:pt idx="3">
                  <c:v>0.10149167946338293</c:v>
                </c:pt>
                <c:pt idx="4">
                  <c:v>0.13178113481804496</c:v>
                </c:pt>
                <c:pt idx="5">
                  <c:v>0.11079089357771187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10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DF532-4277-16DB-DA02-5475010DA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DDC64-3E00-E7CA-60C7-6F391EF14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28106-1A09-37A9-1688-EB193D105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4CF75-ED57-53FD-F7D0-D2D2D71FF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4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17.png"/><Relationship Id="rId9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60705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967351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90297" y="1587033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30050" y="1583205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30050" y="3137940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536636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536636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92411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701936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01889"/>
              </p:ext>
            </p:extLst>
          </p:nvPr>
        </p:nvGraphicFramePr>
        <p:xfrm>
          <a:off x="4380655" y="16092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81892"/>
              </p:ext>
            </p:extLst>
          </p:nvPr>
        </p:nvGraphicFramePr>
        <p:xfrm>
          <a:off x="8460073" y="1583205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403661"/>
              </p:ext>
            </p:extLst>
          </p:nvPr>
        </p:nvGraphicFramePr>
        <p:xfrm>
          <a:off x="6090053" y="160861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62001"/>
              </p:ext>
            </p:extLst>
          </p:nvPr>
        </p:nvGraphicFramePr>
        <p:xfrm>
          <a:off x="4988799" y="3137940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034514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87966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4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4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4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263194"/>
              </p:ext>
            </p:extLst>
          </p:nvPr>
        </p:nvGraphicFramePr>
        <p:xfrm>
          <a:off x="5526360" y="1394460"/>
          <a:ext cx="6165599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9434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38" y="1515497"/>
            <a:ext cx="6195202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698424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900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451424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8937E-095D-4B68-66C2-EDB96C17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5">
            <a:extLst>
              <a:ext uri="{FF2B5EF4-FFF2-40B4-BE49-F238E27FC236}">
                <a16:creationId xmlns:a16="http://schemas.microsoft.com/office/drawing/2014/main" id="{2CBED7CF-6799-411C-B003-B19962925134}"/>
              </a:ext>
            </a:extLst>
          </p:cNvPr>
          <p:cNvSpPr/>
          <p:nvPr/>
        </p:nvSpPr>
        <p:spPr>
          <a:xfrm>
            <a:off x="9211288" y="1302669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AA9A23-6489-931B-AC5F-225531CE80F3}"/>
              </a:ext>
            </a:extLst>
          </p:cNvPr>
          <p:cNvSpPr/>
          <p:nvPr/>
        </p:nvSpPr>
        <p:spPr>
          <a:xfrm>
            <a:off x="9596066" y="1432171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Shape 29">
            <a:extLst>
              <a:ext uri="{FF2B5EF4-FFF2-40B4-BE49-F238E27FC236}">
                <a16:creationId xmlns:a16="http://schemas.microsoft.com/office/drawing/2014/main" id="{8F029962-06D9-04D3-5C9A-B961C26594AD}"/>
              </a:ext>
            </a:extLst>
          </p:cNvPr>
          <p:cNvSpPr/>
          <p:nvPr/>
        </p:nvSpPr>
        <p:spPr>
          <a:xfrm>
            <a:off x="10066560" y="237725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6">
            <a:extLst>
              <a:ext uri="{FF2B5EF4-FFF2-40B4-BE49-F238E27FC236}">
                <a16:creationId xmlns:a16="http://schemas.microsoft.com/office/drawing/2014/main" id="{8899100C-F559-5776-CE60-739DC93EF1D2}"/>
              </a:ext>
            </a:extLst>
          </p:cNvPr>
          <p:cNvSpPr/>
          <p:nvPr/>
        </p:nvSpPr>
        <p:spPr>
          <a:xfrm>
            <a:off x="9211288" y="1302669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7" name="Text 27">
            <a:extLst>
              <a:ext uri="{FF2B5EF4-FFF2-40B4-BE49-F238E27FC236}">
                <a16:creationId xmlns:a16="http://schemas.microsoft.com/office/drawing/2014/main" id="{21CFA89D-D0EB-8F26-FEFA-4722B7BF520F}"/>
              </a:ext>
            </a:extLst>
          </p:cNvPr>
          <p:cNvSpPr txBox="1"/>
          <p:nvPr/>
        </p:nvSpPr>
        <p:spPr>
          <a:xfrm>
            <a:off x="9672314" y="1479234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총 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28">
            <a:extLst>
              <a:ext uri="{FF2B5EF4-FFF2-40B4-BE49-F238E27FC236}">
                <a16:creationId xmlns:a16="http://schemas.microsoft.com/office/drawing/2014/main" id="{DC80E27C-D26D-DD9F-A204-6A131349F3A3}"/>
              </a:ext>
            </a:extLst>
          </p:cNvPr>
          <p:cNvSpPr txBox="1"/>
          <p:nvPr/>
        </p:nvSpPr>
        <p:spPr>
          <a:xfrm>
            <a:off x="9498927" y="173248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C2D9C1E5-A12A-6A50-AA3C-4F5F73ABBA4E}"/>
              </a:ext>
            </a:extLst>
          </p:cNvPr>
          <p:cNvSpPr/>
          <p:nvPr/>
        </p:nvSpPr>
        <p:spPr>
          <a:xfrm>
            <a:off x="10066560" y="191361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3" name="Text 30">
            <a:extLst>
              <a:ext uri="{FF2B5EF4-FFF2-40B4-BE49-F238E27FC236}">
                <a16:creationId xmlns:a16="http://schemas.microsoft.com/office/drawing/2014/main" id="{0AEEEE64-CD83-3FCE-E824-17E6A491B005}"/>
              </a:ext>
            </a:extLst>
          </p:cNvPr>
          <p:cNvSpPr txBox="1"/>
          <p:nvPr/>
        </p:nvSpPr>
        <p:spPr>
          <a:xfrm>
            <a:off x="10119139" y="1855809"/>
            <a:ext cx="1418668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200" b="1" dirty="0"/>
          </a:p>
        </p:txBody>
      </p:sp>
      <p:sp>
        <p:nvSpPr>
          <p:cNvPr id="44" name="Text 31">
            <a:extLst>
              <a:ext uri="{FF2B5EF4-FFF2-40B4-BE49-F238E27FC236}">
                <a16:creationId xmlns:a16="http://schemas.microsoft.com/office/drawing/2014/main" id="{6C8BD975-BFF7-C71A-5F0D-264520E27E9A}"/>
              </a:ext>
            </a:extLst>
          </p:cNvPr>
          <p:cNvSpPr txBox="1"/>
          <p:nvPr/>
        </p:nvSpPr>
        <p:spPr>
          <a:xfrm>
            <a:off x="9488417" y="2187034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A2B36796-157B-791D-44CF-810F61FDCFF9}"/>
              </a:ext>
            </a:extLst>
          </p:cNvPr>
          <p:cNvSpPr txBox="1"/>
          <p:nvPr/>
        </p:nvSpPr>
        <p:spPr>
          <a:xfrm>
            <a:off x="10121491" y="2320996"/>
            <a:ext cx="1210933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7D2A595-C2CC-4E44-D1D7-17076293672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9A33EB3-D042-DC31-9E7E-85208918E05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4E13DB85-1A33-6D33-D8E5-E1A5874579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942558" y="1472919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64E94AB-15C3-C759-C382-AF403134A93F}"/>
              </a:ext>
            </a:extLst>
          </p:cNvPr>
          <p:cNvSpPr txBox="1"/>
          <p:nvPr/>
        </p:nvSpPr>
        <p:spPr>
          <a:xfrm>
            <a:off x="1154826" y="1443884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37ED43F-5C94-99B3-29BA-6822AA4445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872907" y="1472919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9DF6E645-309D-19CF-6457-803E5E50466A}"/>
              </a:ext>
            </a:extLst>
          </p:cNvPr>
          <p:cNvSpPr txBox="1"/>
          <p:nvPr/>
        </p:nvSpPr>
        <p:spPr>
          <a:xfrm>
            <a:off x="5056828" y="1443884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F09CF58B-189C-2EA3-1C5E-F61035B727AB}"/>
              </a:ext>
            </a:extLst>
          </p:cNvPr>
          <p:cNvSpPr txBox="1"/>
          <p:nvPr/>
        </p:nvSpPr>
        <p:spPr>
          <a:xfrm>
            <a:off x="942558" y="4747202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4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6C1D98D9-A178-6F66-3F3D-8596737CB913}"/>
              </a:ext>
            </a:extLst>
          </p:cNvPr>
          <p:cNvSpPr txBox="1"/>
          <p:nvPr/>
        </p:nvSpPr>
        <p:spPr>
          <a:xfrm>
            <a:off x="951859" y="5177746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52B79091-6D62-6BB8-70D3-92A88D99E5BE}"/>
              </a:ext>
            </a:extLst>
          </p:cNvPr>
          <p:cNvSpPr txBox="1"/>
          <p:nvPr/>
        </p:nvSpPr>
        <p:spPr>
          <a:xfrm>
            <a:off x="955259" y="5671108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37B7423-5B58-AA04-DD2C-7E11BAF9F1AB}"/>
              </a:ext>
            </a:extLst>
          </p:cNvPr>
          <p:cNvSpPr txBox="1"/>
          <p:nvPr/>
        </p:nvSpPr>
        <p:spPr>
          <a:xfrm>
            <a:off x="4872907" y="4747202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lang="en-US" altLang="ko-KR" sz="2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70E72577-85A2-CBCD-7441-4B6DE318D972}"/>
              </a:ext>
            </a:extLst>
          </p:cNvPr>
          <p:cNvSpPr txBox="1"/>
          <p:nvPr/>
        </p:nvSpPr>
        <p:spPr>
          <a:xfrm>
            <a:off x="4882207" y="5177746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83640BC4-AB6A-73CC-45B5-D0B224003FB8}"/>
              </a:ext>
            </a:extLst>
          </p:cNvPr>
          <p:cNvSpPr txBox="1"/>
          <p:nvPr/>
        </p:nvSpPr>
        <p:spPr>
          <a:xfrm>
            <a:off x="4885607" y="5671108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99479639-F213-A836-0AC6-841A26913D58}"/>
              </a:ext>
            </a:extLst>
          </p:cNvPr>
          <p:cNvSpPr/>
          <p:nvPr/>
        </p:nvSpPr>
        <p:spPr>
          <a:xfrm>
            <a:off x="9211288" y="4785161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2BEC5F-324F-2A6B-FD80-127574802E56}"/>
              </a:ext>
            </a:extLst>
          </p:cNvPr>
          <p:cNvSpPr/>
          <p:nvPr/>
        </p:nvSpPr>
        <p:spPr>
          <a:xfrm>
            <a:off x="9596066" y="4914663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90ED1D35-AD8D-B944-C2FD-7C4605913472}"/>
              </a:ext>
            </a:extLst>
          </p:cNvPr>
          <p:cNvSpPr/>
          <p:nvPr/>
        </p:nvSpPr>
        <p:spPr>
          <a:xfrm>
            <a:off x="10066560" y="585974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780F5AD-B3DE-56F9-8C74-538698B03E75}"/>
              </a:ext>
            </a:extLst>
          </p:cNvPr>
          <p:cNvSpPr/>
          <p:nvPr/>
        </p:nvSpPr>
        <p:spPr>
          <a:xfrm>
            <a:off x="9211288" y="4785161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17C97505-AA76-0257-246A-0508B5D55D23}"/>
              </a:ext>
            </a:extLst>
          </p:cNvPr>
          <p:cNvSpPr txBox="1"/>
          <p:nvPr/>
        </p:nvSpPr>
        <p:spPr>
          <a:xfrm>
            <a:off x="9672314" y="4961726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C3673990-E719-AA2F-839E-75A2A92D4456}"/>
              </a:ext>
            </a:extLst>
          </p:cNvPr>
          <p:cNvSpPr txBox="1"/>
          <p:nvPr/>
        </p:nvSpPr>
        <p:spPr>
          <a:xfrm>
            <a:off x="9498927" y="521497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88E990A4-2C28-163A-690F-293DACC09491}"/>
              </a:ext>
            </a:extLst>
          </p:cNvPr>
          <p:cNvSpPr/>
          <p:nvPr/>
        </p:nvSpPr>
        <p:spPr>
          <a:xfrm>
            <a:off x="10066560" y="539611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7" name="Text 30">
            <a:extLst>
              <a:ext uri="{FF2B5EF4-FFF2-40B4-BE49-F238E27FC236}">
                <a16:creationId xmlns:a16="http://schemas.microsoft.com/office/drawing/2014/main" id="{C8B64464-2ADF-1FFE-6627-4E0CD742418F}"/>
              </a:ext>
            </a:extLst>
          </p:cNvPr>
          <p:cNvSpPr txBox="1"/>
          <p:nvPr/>
        </p:nvSpPr>
        <p:spPr>
          <a:xfrm>
            <a:off x="10119139" y="5338301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Text 31">
            <a:extLst>
              <a:ext uri="{FF2B5EF4-FFF2-40B4-BE49-F238E27FC236}">
                <a16:creationId xmlns:a16="http://schemas.microsoft.com/office/drawing/2014/main" id="{859EC7AB-A754-7DBB-C22D-7DDBD9502C76}"/>
              </a:ext>
            </a:extLst>
          </p:cNvPr>
          <p:cNvSpPr txBox="1"/>
          <p:nvPr/>
        </p:nvSpPr>
        <p:spPr>
          <a:xfrm>
            <a:off x="9488417" y="566952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9" name="Text 33">
            <a:extLst>
              <a:ext uri="{FF2B5EF4-FFF2-40B4-BE49-F238E27FC236}">
                <a16:creationId xmlns:a16="http://schemas.microsoft.com/office/drawing/2014/main" id="{7B87FC41-29C4-024D-2DBA-AD1AFC4163AE}"/>
              </a:ext>
            </a:extLst>
          </p:cNvPr>
          <p:cNvSpPr txBox="1"/>
          <p:nvPr/>
        </p:nvSpPr>
        <p:spPr>
          <a:xfrm>
            <a:off x="10121491" y="5803488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50" name="Shape 25">
            <a:extLst>
              <a:ext uri="{FF2B5EF4-FFF2-40B4-BE49-F238E27FC236}">
                <a16:creationId xmlns:a16="http://schemas.microsoft.com/office/drawing/2014/main" id="{3E427FD8-89C0-8FED-7220-DC89945915FA}"/>
              </a:ext>
            </a:extLst>
          </p:cNvPr>
          <p:cNvSpPr/>
          <p:nvPr/>
        </p:nvSpPr>
        <p:spPr>
          <a:xfrm>
            <a:off x="9211288" y="3008217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AB5215F-5135-BB3C-372F-38A8B6BA6B50}"/>
              </a:ext>
            </a:extLst>
          </p:cNvPr>
          <p:cNvSpPr/>
          <p:nvPr/>
        </p:nvSpPr>
        <p:spPr>
          <a:xfrm>
            <a:off x="9596066" y="3137719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39446A47-C793-7C32-57E3-E40505543DF2}"/>
              </a:ext>
            </a:extLst>
          </p:cNvPr>
          <p:cNvSpPr/>
          <p:nvPr/>
        </p:nvSpPr>
        <p:spPr>
          <a:xfrm>
            <a:off x="10066560" y="408280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26">
            <a:extLst>
              <a:ext uri="{FF2B5EF4-FFF2-40B4-BE49-F238E27FC236}">
                <a16:creationId xmlns:a16="http://schemas.microsoft.com/office/drawing/2014/main" id="{E1D92A86-2D6E-EB90-E691-863F9E289F4B}"/>
              </a:ext>
            </a:extLst>
          </p:cNvPr>
          <p:cNvSpPr/>
          <p:nvPr/>
        </p:nvSpPr>
        <p:spPr>
          <a:xfrm>
            <a:off x="9211288" y="3008217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56" name="Text 27">
            <a:extLst>
              <a:ext uri="{FF2B5EF4-FFF2-40B4-BE49-F238E27FC236}">
                <a16:creationId xmlns:a16="http://schemas.microsoft.com/office/drawing/2014/main" id="{B974559A-AF6D-5CB6-5783-DE11853CE92F}"/>
              </a:ext>
            </a:extLst>
          </p:cNvPr>
          <p:cNvSpPr txBox="1"/>
          <p:nvPr/>
        </p:nvSpPr>
        <p:spPr>
          <a:xfrm>
            <a:off x="9672314" y="3184782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 28">
            <a:extLst>
              <a:ext uri="{FF2B5EF4-FFF2-40B4-BE49-F238E27FC236}">
                <a16:creationId xmlns:a16="http://schemas.microsoft.com/office/drawing/2014/main" id="{CC6BB934-326A-1665-C619-5629D89B7AA4}"/>
              </a:ext>
            </a:extLst>
          </p:cNvPr>
          <p:cNvSpPr txBox="1"/>
          <p:nvPr/>
        </p:nvSpPr>
        <p:spPr>
          <a:xfrm>
            <a:off x="9498927" y="3438028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8" name="Shape 29">
            <a:extLst>
              <a:ext uri="{FF2B5EF4-FFF2-40B4-BE49-F238E27FC236}">
                <a16:creationId xmlns:a16="http://schemas.microsoft.com/office/drawing/2014/main" id="{13D9DA24-00C7-BCFE-1517-2733A5BFFEA4}"/>
              </a:ext>
            </a:extLst>
          </p:cNvPr>
          <p:cNvSpPr/>
          <p:nvPr/>
        </p:nvSpPr>
        <p:spPr>
          <a:xfrm>
            <a:off x="10066560" y="3619166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9" name="Text 30">
            <a:extLst>
              <a:ext uri="{FF2B5EF4-FFF2-40B4-BE49-F238E27FC236}">
                <a16:creationId xmlns:a16="http://schemas.microsoft.com/office/drawing/2014/main" id="{5DAAA93A-0D19-930E-8378-D2EBB58A5427}"/>
              </a:ext>
            </a:extLst>
          </p:cNvPr>
          <p:cNvSpPr txBox="1"/>
          <p:nvPr/>
        </p:nvSpPr>
        <p:spPr>
          <a:xfrm>
            <a:off x="10108979" y="3561357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60" name="Text 31">
            <a:extLst>
              <a:ext uri="{FF2B5EF4-FFF2-40B4-BE49-F238E27FC236}">
                <a16:creationId xmlns:a16="http://schemas.microsoft.com/office/drawing/2014/main" id="{6EA01529-2F5E-7B11-697B-2FC4B813E118}"/>
              </a:ext>
            </a:extLst>
          </p:cNvPr>
          <p:cNvSpPr txBox="1"/>
          <p:nvPr/>
        </p:nvSpPr>
        <p:spPr>
          <a:xfrm>
            <a:off x="9488417" y="389258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61" name="Text 33">
            <a:extLst>
              <a:ext uri="{FF2B5EF4-FFF2-40B4-BE49-F238E27FC236}">
                <a16:creationId xmlns:a16="http://schemas.microsoft.com/office/drawing/2014/main" id="{D89ABDF8-76E7-219C-A2F8-82F43309CF3E}"/>
              </a:ext>
            </a:extLst>
          </p:cNvPr>
          <p:cNvSpPr txBox="1"/>
          <p:nvPr/>
        </p:nvSpPr>
        <p:spPr>
          <a:xfrm>
            <a:off x="10111331" y="4026544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880" y="1713369"/>
            <a:ext cx="3698284" cy="2709857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77" y="1724045"/>
            <a:ext cx="3698284" cy="27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</a:t>
            </a:r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19,977.7억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20,018.0억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342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542732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542732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98507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708032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3" name="Shape 31">
            <a:extLst>
              <a:ext uri="{FF2B5EF4-FFF2-40B4-BE49-F238E27FC236}">
                <a16:creationId xmlns:a16="http://schemas.microsoft.com/office/drawing/2014/main" id="{82FF589E-68AE-4E5C-6B2A-82EBBF346093}"/>
              </a:ext>
            </a:extLst>
          </p:cNvPr>
          <p:cNvSpPr/>
          <p:nvPr/>
        </p:nvSpPr>
        <p:spPr>
          <a:xfrm>
            <a:off x="4930050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33">
            <a:extLst>
              <a:ext uri="{FF2B5EF4-FFF2-40B4-BE49-F238E27FC236}">
                <a16:creationId xmlns:a16="http://schemas.microsoft.com/office/drawing/2014/main" id="{1A12D275-6800-DEDB-7EB4-7009F1C70C4F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0D5B33B1-E71E-A638-2E43-7E8A867A7C57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0" name="Shape 35">
            <a:extLst>
              <a:ext uri="{FF2B5EF4-FFF2-40B4-BE49-F238E27FC236}">
                <a16:creationId xmlns:a16="http://schemas.microsoft.com/office/drawing/2014/main" id="{0122566E-18A5-D444-DC13-92CBD58B1158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37">
            <a:extLst>
              <a:ext uri="{FF2B5EF4-FFF2-40B4-BE49-F238E27FC236}">
                <a16:creationId xmlns:a16="http://schemas.microsoft.com/office/drawing/2014/main" id="{A07B8939-7ACC-7A71-144E-481018C38C7E}"/>
              </a:ext>
            </a:extLst>
          </p:cNvPr>
          <p:cNvSpPr/>
          <p:nvPr/>
        </p:nvSpPr>
        <p:spPr>
          <a:xfrm>
            <a:off x="8340762" y="313794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25">
            <a:extLst>
              <a:ext uri="{FF2B5EF4-FFF2-40B4-BE49-F238E27FC236}">
                <a16:creationId xmlns:a16="http://schemas.microsoft.com/office/drawing/2014/main" id="{9FBE5DF2-2543-67AE-37C5-029337D996B4}"/>
              </a:ext>
            </a:extLst>
          </p:cNvPr>
          <p:cNvSpPr/>
          <p:nvPr/>
        </p:nvSpPr>
        <p:spPr>
          <a:xfrm>
            <a:off x="4970702" y="3137940"/>
            <a:ext cx="3254845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SL5_chart_1">
            <a:extLst>
              <a:ext uri="{FF2B5EF4-FFF2-40B4-BE49-F238E27FC236}">
                <a16:creationId xmlns:a16="http://schemas.microsoft.com/office/drawing/2014/main" id="{F2648FD5-ADE9-58BB-6BB3-39252F7AD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55037"/>
              </p:ext>
            </p:extLst>
          </p:nvPr>
        </p:nvGraphicFramePr>
        <p:xfrm>
          <a:off x="5164575" y="158320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SL5_chart_2">
            <a:extLst>
              <a:ext uri="{FF2B5EF4-FFF2-40B4-BE49-F238E27FC236}">
                <a16:creationId xmlns:a16="http://schemas.microsoft.com/office/drawing/2014/main" id="{D72DAAF4-8DDE-989B-869C-EC44C298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7933"/>
              </p:ext>
            </p:extLst>
          </p:nvPr>
        </p:nvGraphicFramePr>
        <p:xfrm>
          <a:off x="8460073" y="1583206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SL5_chart_3">
            <a:extLst>
              <a:ext uri="{FF2B5EF4-FFF2-40B4-BE49-F238E27FC236}">
                <a16:creationId xmlns:a16="http://schemas.microsoft.com/office/drawing/2014/main" id="{3EDB3C82-4315-CC68-570D-FE1CB514C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90506"/>
              </p:ext>
            </p:extLst>
          </p:nvPr>
        </p:nvGraphicFramePr>
        <p:xfrm>
          <a:off x="5184676" y="3155696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SL5_chart_4">
            <a:extLst>
              <a:ext uri="{FF2B5EF4-FFF2-40B4-BE49-F238E27FC236}">
                <a16:creationId xmlns:a16="http://schemas.microsoft.com/office/drawing/2014/main" id="{365F939F-82A4-32F7-F0D5-2BED966B4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38892"/>
              </p:ext>
            </p:extLst>
          </p:nvPr>
        </p:nvGraphicFramePr>
        <p:xfrm>
          <a:off x="8409541" y="3137940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SL5_chart_5">
            <a:extLst>
              <a:ext uri="{FF2B5EF4-FFF2-40B4-BE49-F238E27FC236}">
                <a16:creationId xmlns:a16="http://schemas.microsoft.com/office/drawing/2014/main" id="{F0EE0C69-3C31-575C-A85F-19157E70F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17959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094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30925"/>
              </p:ext>
            </p:extLst>
          </p:nvPr>
        </p:nvGraphicFramePr>
        <p:xfrm>
          <a:off x="5721241" y="1937180"/>
          <a:ext cx="6060960" cy="414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4281</TotalTime>
  <Words>1371</Words>
  <Application>Microsoft Office PowerPoint</Application>
  <PresentationFormat>와이드스크린</PresentationFormat>
  <Paragraphs>389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1034</cp:revision>
  <dcterms:created xsi:type="dcterms:W3CDTF">2025-10-15T03:48:02Z</dcterms:created>
  <dcterms:modified xsi:type="dcterms:W3CDTF">2025-10-22T07:55:04Z</dcterms:modified>
</cp:coreProperties>
</file>