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100" d="100"/>
          <a:sy n="10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증감율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A8323CB-F87C-423E-A29B-85337966FBE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57967468928503"/>
          <c:y val="0.19211773419565861"/>
          <c:w val="0.26840635685902881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8-47A4-8CA1-9FD5D29B6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8-47A4-8CA1-9FD5D29B6B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8-47A4-8CA1-9FD5D29B6B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908743A-69C6-4BFD-B0C5-31CC55D153C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097EEE-068D-4B5F-9B41-6AE25E90A90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8F649E-EDB9-4977-BA4A-138D762BC52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FA1FBE-95D4-4B46-961E-2F0E28FDFAD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471B84-80AC-4166-BC42-7C5D79BEC7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538DFC-0AD4-4C45-9DB8-94A7A1340D4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EDD01D-2B67-4566-8EA9-CBEE11B210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165199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812347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74429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1B52FA86-EBD1-9FCD-456A-130CD4194735}"/>
              </a:ext>
            </a:extLst>
          </p:cNvPr>
          <p:cNvSpPr>
            <a:spLocks noChangeAspect="1"/>
          </p:cNvSpPr>
          <p:nvPr/>
        </p:nvSpPr>
        <p:spPr>
          <a:xfrm>
            <a:off x="3165619" y="17368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06CFCED8-1C61-B03C-4CE0-152E4005C128}"/>
              </a:ext>
            </a:extLst>
          </p:cNvPr>
          <p:cNvSpPr>
            <a:spLocks noChangeAspect="1"/>
          </p:cNvSpPr>
          <p:nvPr/>
        </p:nvSpPr>
        <p:spPr>
          <a:xfrm>
            <a:off x="7384603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{{SL8_share_3}}%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4353</TotalTime>
  <Words>1812</Words>
  <Application>Microsoft Office PowerPoint</Application>
  <PresentationFormat>와이드스크린</PresentationFormat>
  <Paragraphs>386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1086</cp:revision>
  <dcterms:created xsi:type="dcterms:W3CDTF">2025-10-15T03:48:02Z</dcterms:created>
  <dcterms:modified xsi:type="dcterms:W3CDTF">2025-10-22T09:16:08Z</dcterms:modified>
</cp:coreProperties>
</file>