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drawings/drawing1.xml" ContentType="application/vnd.openxmlformats-officedocument.drawingml.chartshapes+xml"/>
  <Override PartName="/ppt/media/image10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3"/>
  </p:notesMasterIdLst>
  <p:sldIdLst>
    <p:sldId id="256" r:id="rId2"/>
    <p:sldId id="321" r:id="rId3"/>
    <p:sldId id="312" r:id="rId4"/>
    <p:sldId id="296" r:id="rId5"/>
    <p:sldId id="322" r:id="rId6"/>
    <p:sldId id="310" r:id="rId7"/>
    <p:sldId id="315" r:id="rId8"/>
    <p:sldId id="317" r:id="rId9"/>
    <p:sldId id="316" r:id="rId10"/>
    <p:sldId id="299" r:id="rId11"/>
    <p:sldId id="278" r:id="rId12"/>
    <p:sldId id="300" r:id="rId13"/>
    <p:sldId id="319" r:id="rId14"/>
    <p:sldId id="311" r:id="rId15"/>
    <p:sldId id="314" r:id="rId16"/>
    <p:sldId id="304" r:id="rId17"/>
    <p:sldId id="305" r:id="rId18"/>
    <p:sldId id="320" r:id="rId19"/>
    <p:sldId id="284" r:id="rId20"/>
    <p:sldId id="293" r:id="rId21"/>
    <p:sldId id="289" r:id="rId22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545A"/>
    <a:srgbClr val="EDF0F3"/>
    <a:srgbClr val="E74C3C"/>
    <a:srgbClr val="7F7F7F"/>
    <a:srgbClr val="1F4E79"/>
    <a:srgbClr val="F2F2F2"/>
    <a:srgbClr val="FFFFFF"/>
    <a:srgbClr val="F8F9FA"/>
    <a:srgbClr val="2B5880"/>
    <a:srgbClr val="7F8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8920" autoAdjust="0"/>
  </p:normalViewPr>
  <p:slideViewPr>
    <p:cSldViewPr snapToGrid="0" snapToObjects="1">
      <p:cViewPr varScale="1">
        <p:scale>
          <a:sx n="69" d="100"/>
          <a:sy n="69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2.xlsx"/><Relationship Id="rId4" Type="http://schemas.openxmlformats.org/officeDocument/2006/relationships/chartUserShapes" Target="../drawings/drawing1.xml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년도별 방문인구 추이</a:t>
            </a:r>
            <a:endParaRPr lang="en-US" altLang="ko-KR" sz="1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7738800"/>
        <c:axId val="879847423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b="1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년도별 매출액 </a:t>
            </a:r>
            <a:r>
              <a:rPr lang="ko-KR" altLang="en-US" sz="1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추이</a:t>
            </a:r>
            <a:endParaRPr lang="en-US" altLang="ko-KR" sz="1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7738800"/>
        <c:axId val="879847423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ln>
                  <a:solidFill>
                    <a:schemeClr val="bg2">
                      <a:lumMod val="75000"/>
                      <a:alpha val="0"/>
                    </a:schemeClr>
                  </a:solidFill>
                </a:ln>
                <a:solidFill>
                  <a:srgbClr val="F2F2F2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51545A"/>
                </a:solidFill>
              </a:rPr>
              <a:t>{{</a:t>
            </a:r>
            <a:r>
              <a:rPr lang="en-US" dirty="0" err="1">
                <a:solidFill>
                  <a:srgbClr val="51545A"/>
                </a:solidFill>
              </a:rPr>
              <a:t>chart_gender_vis</a:t>
            </a:r>
            <a:r>
              <a:rPr lang="en-US" dirty="0">
                <a:solidFill>
                  <a:srgbClr val="51545A"/>
                </a:solidFill>
              </a:rPr>
              <a:t>}}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ln>
                <a:solidFill>
                  <a:schemeClr val="bg2">
                    <a:lumMod val="75000"/>
                    <a:alpha val="0"/>
                  </a:schemeClr>
                </a:solidFill>
              </a:ln>
              <a:solidFill>
                <a:srgbClr val="F2F2F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chart_gender_vis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DDA3723-C6E9-4777-9BA6-1ABEBE3AB28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591F79D-1631-45FF-B23A-60A1C4D5C32D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ko-KR"/>
              <a:t>일자별 방문인구수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3364788385826775E-2"/>
          <c:y val="0.18196910935297617"/>
          <c:w val="0.93163521161417318"/>
          <c:h val="0.6096487809868605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주말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Sheet1!$A$2:$A$22</c:f>
              <c:strCache>
                <c:ptCount val="21"/>
                <c:pt idx="0">
                  <c:v>10월 1일</c:v>
                </c:pt>
                <c:pt idx="1">
                  <c:v>10월 2일</c:v>
                </c:pt>
                <c:pt idx="2">
                  <c:v>10월 3일</c:v>
                </c:pt>
                <c:pt idx="3">
                  <c:v>10월 4일</c:v>
                </c:pt>
                <c:pt idx="4">
                  <c:v>10월 5일</c:v>
                </c:pt>
                <c:pt idx="5">
                  <c:v>10월 6일</c:v>
                </c:pt>
                <c:pt idx="6">
                  <c:v>10월 7일</c:v>
                </c:pt>
                <c:pt idx="7">
                  <c:v>10월 8일</c:v>
                </c:pt>
                <c:pt idx="8">
                  <c:v>10월 9일</c:v>
                </c:pt>
                <c:pt idx="9">
                  <c:v>10월 10일</c:v>
                </c:pt>
                <c:pt idx="10">
                  <c:v>10월 11일</c:v>
                </c:pt>
                <c:pt idx="11">
                  <c:v>10월 12일</c:v>
                </c:pt>
                <c:pt idx="12">
                  <c:v>10월 13일</c:v>
                </c:pt>
                <c:pt idx="13">
                  <c:v>10월 14일</c:v>
                </c:pt>
                <c:pt idx="14">
                  <c:v>10월 15일</c:v>
                </c:pt>
                <c:pt idx="15">
                  <c:v>10월 16일</c:v>
                </c:pt>
                <c:pt idx="16">
                  <c:v>10월 17일</c:v>
                </c:pt>
                <c:pt idx="17">
                  <c:v>10월 18일</c:v>
                </c:pt>
                <c:pt idx="18">
                  <c:v>10월 19일</c:v>
                </c:pt>
                <c:pt idx="19">
                  <c:v>10월 20일</c:v>
                </c:pt>
                <c:pt idx="20">
                  <c:v>10월 21일</c:v>
                </c:pt>
              </c:strCache>
            </c:strRef>
          </c:cat>
          <c:val>
            <c:numRef>
              <c:f>Sheet1!$B$2:$B$22</c:f>
              <c:numCache>
                <c:formatCode>#,##0</c:formatCode>
                <c:ptCount val="21"/>
                <c:pt idx="0">
                  <c:v>100000</c:v>
                </c:pt>
                <c:pt idx="1">
                  <c:v>110000</c:v>
                </c:pt>
                <c:pt idx="2">
                  <c:v>120000</c:v>
                </c:pt>
                <c:pt idx="3">
                  <c:v>120000</c:v>
                </c:pt>
                <c:pt idx="4">
                  <c:v>120000</c:v>
                </c:pt>
                <c:pt idx="5">
                  <c:v>120000</c:v>
                </c:pt>
                <c:pt idx="6">
                  <c:v>120000</c:v>
                </c:pt>
                <c:pt idx="7">
                  <c:v>120000</c:v>
                </c:pt>
                <c:pt idx="8">
                  <c:v>120000</c:v>
                </c:pt>
                <c:pt idx="9">
                  <c:v>120000</c:v>
                </c:pt>
                <c:pt idx="10">
                  <c:v>120000</c:v>
                </c:pt>
                <c:pt idx="11">
                  <c:v>120000</c:v>
                </c:pt>
                <c:pt idx="12">
                  <c:v>120000</c:v>
                </c:pt>
                <c:pt idx="13">
                  <c:v>120000</c:v>
                </c:pt>
                <c:pt idx="14">
                  <c:v>110000</c:v>
                </c:pt>
                <c:pt idx="15">
                  <c:v>120000</c:v>
                </c:pt>
                <c:pt idx="16">
                  <c:v>120000</c:v>
                </c:pt>
                <c:pt idx="17">
                  <c:v>120000</c:v>
                </c:pt>
                <c:pt idx="18">
                  <c:v>110000</c:v>
                </c:pt>
                <c:pt idx="19">
                  <c:v>120000</c:v>
                </c:pt>
                <c:pt idx="20">
                  <c:v>120000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8323888"/>
        <c:axId val="1258320528"/>
      </c:line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0.38399</cdr:x>
      <cdr:y>0.70103</cdr:y>
    </cdr:from>
    <cdr:to>
      <cdr:x>0.56856</cdr:x>
      <cdr:y>0.83166</cdr:y>
    </cdr:to>
    <cdr:sp macro="" textlink="">
      <cdr:nvSpPr>
        <cdr:cNvPr id="2" name="TextBox 17">
          <a:extLst xmlns:a="http://schemas.openxmlformats.org/drawingml/2006/main">
            <a:ext uri="{FF2B5EF4-FFF2-40B4-BE49-F238E27FC236}">
              <a16:creationId xmlns:a16="http://schemas.microsoft.com/office/drawing/2014/main" id="{478AB74E-3CC6-9575-A530-A586B1E6B61E}"/>
            </a:ext>
          </a:extLst>
        </cdr:cNvPr>
        <cdr:cNvSpPr txBox="1"/>
      </cdr:nvSpPr>
      <cdr:spPr>
        <a:xfrm xmlns:a="http://schemas.openxmlformats.org/drawingml/2006/main">
          <a:off x="3121083" y="3798623"/>
          <a:ext cx="1500165" cy="70788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2000" b="1" dirty="0">
              <a:solidFill>
                <a:schemeClr val="bg1">
                  <a:lumMod val="9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rPr>
            <a:t>150,320</a:t>
          </a:r>
          <a:r>
            <a:rPr lang="ko-KR" altLang="en-US" sz="2000" b="1" dirty="0">
              <a:solidFill>
                <a:schemeClr val="bg1">
                  <a:lumMod val="9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rPr>
            <a:t>명</a:t>
          </a:r>
          <a:br>
            <a:rPr lang="en-US" altLang="ko-KR" sz="2000" b="1" dirty="0">
              <a:solidFill>
                <a:schemeClr val="bg1">
                  <a:lumMod val="9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rPr>
          </a:br>
          <a:r>
            <a:rPr lang="en-US" altLang="ko-KR" sz="2000" b="1" dirty="0">
              <a:solidFill>
                <a:schemeClr val="bg1">
                  <a:lumMod val="9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rPr>
            <a:t>(42%)</a:t>
          </a:r>
          <a:endParaRPr lang="ko-KR" altLang="en-US" sz="2000" b="1" dirty="0">
            <a:solidFill>
              <a:schemeClr val="bg1">
                <a:lumMod val="95000"/>
              </a:schemeClr>
            </a:solidFill>
            <a:latin typeface="Noto Sans KR" panose="020B0200000000000000" pitchFamily="50" charset="-127"/>
            <a:ea typeface="Noto Sans KR" panose="020B0200000000000000" pitchFamily="50" charset="-127"/>
          </a:endParaRPr>
        </a:p>
      </cdr:txBody>
    </cdr:sp>
  </cdr:relSizeAnchor>
  <cdr:relSizeAnchor xmlns:cdr="http://schemas.openxmlformats.org/drawingml/2006/chartDrawing">
    <cdr:from>
      <cdr:x>0.20648</cdr:x>
      <cdr:y>0.43468</cdr:y>
    </cdr:from>
    <cdr:to>
      <cdr:x>0.39645</cdr:x>
      <cdr:y>0.56532</cdr:y>
    </cdr:to>
    <cdr:sp macro="" textlink="">
      <cdr:nvSpPr>
        <cdr:cNvPr id="3" name="TextBox 18">
          <a:extLst xmlns:a="http://schemas.openxmlformats.org/drawingml/2006/main">
            <a:ext uri="{FF2B5EF4-FFF2-40B4-BE49-F238E27FC236}">
              <a16:creationId xmlns:a16="http://schemas.microsoft.com/office/drawing/2014/main" id="{8A96FB88-5853-8533-B738-2E167AC32265}"/>
            </a:ext>
          </a:extLst>
        </cdr:cNvPr>
        <cdr:cNvSpPr txBox="1"/>
      </cdr:nvSpPr>
      <cdr:spPr>
        <a:xfrm xmlns:a="http://schemas.openxmlformats.org/drawingml/2006/main">
          <a:off x="1678259" y="2355390"/>
          <a:ext cx="1544082" cy="70788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algn="ctr" defTabSz="4572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altLang="ko-KR" sz="2000" b="1" dirty="0">
              <a:solidFill>
                <a:prstClr val="white">
                  <a:lumMod val="9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rPr>
            <a:t>8</a:t>
          </a:r>
          <a:r>
            <a: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rPr>
            <a:t>0,320</a:t>
          </a:r>
          <a:r>
            <a: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rPr>
            <a:t>명</a:t>
          </a:r>
          <a:br>
            <a: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rPr>
          </a:br>
          <a:r>
            <a: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rPr>
            <a:t>(22%)</a:t>
          </a:r>
          <a:endParaRPr kumimoji="0" lang="ko-KR" altLang="en-US" sz="2000" b="1" i="0" u="none" strike="noStrike" kern="1200" cap="none" spc="0" normalizeH="0" baseline="0" noProof="0" dirty="0">
            <a:ln>
              <a:noFill/>
            </a:ln>
            <a:solidFill>
              <a:prstClr val="white">
                <a:lumMod val="95000"/>
              </a:prstClr>
            </a:solidFill>
            <a:effectLst/>
            <a:uLnTx/>
            <a:uFillTx/>
            <a:latin typeface="Noto Sans KR" panose="020B0200000000000000" pitchFamily="50" charset="-127"/>
            <a:ea typeface="Noto Sans KR" panose="020B0200000000000000" pitchFamily="50" charset="-127"/>
            <a:cs typeface="+mn-cs"/>
          </a:endParaRPr>
        </a:p>
      </cdr:txBody>
    </cdr:sp>
  </cdr:relSizeAnchor>
</c:userShape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52D45-18A0-52D2-A643-ABA524BB2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D6CF16-5786-8FAF-A984-2F0B77D877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306F7F-F658-5724-BD74-8198FA8B6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CA79F-E44A-92C1-11A7-DCF547C6C6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31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F780B-7586-F7B1-C9CF-CC21CE030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5BFE3F-71E5-BB79-4A5B-9385B40621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58A139-CE52-37D5-DC67-61EF9BB8C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70D81-13CE-EA39-A66A-5595B684A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93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248AF-2FC8-6EE6-FC85-A6A2F25AA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BE8BE7-BB36-1320-193A-AB02B91D98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762AF3-48B9-0465-212C-F9ECDB8E5C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76549-D665-B581-7DDB-DD5C7F0290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7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B3513-3683-31DE-9D54-D9CAED36D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88EA63-F8DC-48CF-DB59-64F2B1688A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17AF78-488C-CFC4-590D-BB29FF3C9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784E0-A764-B1E1-7E02-5144FB8259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48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F8D12-F2E7-09A8-9227-B6717118B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1B692D-F51F-466F-ECA5-CC51D7C9D8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36EDBA-0094-0C16-6062-786372161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88D3B-B755-3D9C-C1F9-D5FD531F8D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39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C6F6B-F1D7-B3FF-F512-D608F7F38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C8615-77C3-2608-E029-62ED235D20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1F35B0-8F31-DA96-F8E5-FD147018F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D3F85-ED28-3B6F-8810-E5D9786EE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5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A4A95-F5F6-1800-29F3-409310774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71F89B-33EF-D22A-6AE4-F2B8C7FAD9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3E665B-33C5-9A3B-0DD7-AB46C73E2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365CE-6F56-CA57-EF83-24142ED5FB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29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0EBE8-A0B9-00A7-8FA3-2CCEE6417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99B73C-E2F2-7DA5-A82E-4515ACD53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C5898C-2A82-2386-CA46-8653EB75E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4E9AB-6C29-FCD8-BD6C-CD4A26A5EF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4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BEE4C-190A-936B-6ED0-B8B409700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4652BC-0DE9-64AD-9556-36C7F97E0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148A5E-DE30-7B18-5068-2E57B98E7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FE4C6-3105-07A8-4E6C-14C8E1C3DC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63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EE672-EA76-45CD-7C6A-96D4F62E0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B188E1-5C1C-4F56-6AF1-094B806E09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FEE6B9-8EFA-42CC-3EC2-1CBEA787E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1BE9A-9F16-DADA-9F65-3EC5C2BD64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91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AA48C-4A23-89ED-E201-50D16A1FA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388181-BFB8-7B8C-8D81-D93E41EEA5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3FA6CA-7E7A-7DE6-8C01-6F66257B8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E42E3-514F-DB69-B181-BC39F9646A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02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1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15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Relationship Id="rId4" Type="http://schemas.openxmlformats.org/officeDocument/2006/relationships/image" Target="../media/image18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33.png"/><Relationship Id="rId5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svg"/><Relationship Id="rId8" Type="http://schemas.openxmlformats.org/officeDocument/2006/relationships/image" Target="../media/image9.png"/><Relationship Id="rId9" Type="http://schemas.openxmlformats.org/officeDocument/2006/relationships/image" Target="../media/image10.sv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chart" Target="../charts/chart1.xml"/><Relationship Id="rId5" Type="http://schemas.openxmlformats.org/officeDocument/2006/relationships/chart" Target="../charts/char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chart" Target="../charts/chart3.xml"/><Relationship Id="rId5" Type="http://schemas.openxmlformats.org/officeDocument/2006/relationships/image" Target="../media/image1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 txBox="1"/>
          <p:nvPr/>
        </p:nvSpPr>
        <p:spPr>
          <a:xfrm>
            <a:off x="476709" y="332131"/>
            <a:ext cx="585856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endParaRPr lang="en-US" sz="7200" dirty="0"/>
          </a:p>
        </p:txBody>
      </p:sp>
      <p:sp>
        <p:nvSpPr>
          <p:cNvPr id="6" name="Text 3"/>
          <p:cNvSpPr txBox="1"/>
          <p:nvPr/>
        </p:nvSpPr>
        <p:spPr>
          <a:xfrm>
            <a:off x="476707" y="1155091"/>
            <a:ext cx="5039259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72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B5659-CE43-A14B-C7B5-63BCBE7EF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20636B4-936B-BF42-CFDF-EC7AAD27E93D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AF49C85-2B63-B156-7C18-EC45B5DFAFBA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15564DF5-BD80-B5B1-70F9-718839DDD809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13" name="Shape 12">
            <a:extLst>
              <a:ext uri="{FF2B5EF4-FFF2-40B4-BE49-F238E27FC236}">
                <a16:creationId xmlns:a16="http://schemas.microsoft.com/office/drawing/2014/main" id="{A2DC3C57-2B05-BC05-9A73-03D7BA637207}"/>
              </a:ext>
            </a:extLst>
          </p:cNvPr>
          <p:cNvSpPr/>
          <p:nvPr/>
        </p:nvSpPr>
        <p:spPr>
          <a:xfrm>
            <a:off x="9864040" y="5923673"/>
            <a:ext cx="114300" cy="1143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 13">
            <a:extLst>
              <a:ext uri="{FF2B5EF4-FFF2-40B4-BE49-F238E27FC236}">
                <a16:creationId xmlns:a16="http://schemas.microsoft.com/office/drawing/2014/main" id="{C0B0A1C9-E3C6-2650-21A1-D0EBBA950247}"/>
              </a:ext>
            </a:extLst>
          </p:cNvPr>
          <p:cNvSpPr txBox="1"/>
          <p:nvPr/>
        </p:nvSpPr>
        <p:spPr>
          <a:xfrm>
            <a:off x="10016744" y="5895327"/>
            <a:ext cx="30541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Shape 14">
            <a:extLst>
              <a:ext uri="{FF2B5EF4-FFF2-40B4-BE49-F238E27FC236}">
                <a16:creationId xmlns:a16="http://schemas.microsoft.com/office/drawing/2014/main" id="{FB82BA3E-5D89-BC8D-C105-448EBB5A725D}"/>
              </a:ext>
            </a:extLst>
          </p:cNvPr>
          <p:cNvSpPr/>
          <p:nvPr/>
        </p:nvSpPr>
        <p:spPr>
          <a:xfrm>
            <a:off x="10379762" y="5923673"/>
            <a:ext cx="114300" cy="1143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 15">
            <a:extLst>
              <a:ext uri="{FF2B5EF4-FFF2-40B4-BE49-F238E27FC236}">
                <a16:creationId xmlns:a16="http://schemas.microsoft.com/office/drawing/2014/main" id="{D34519F7-1433-59EF-EF25-EF0876897B30}"/>
              </a:ext>
            </a:extLst>
          </p:cNvPr>
          <p:cNvSpPr txBox="1"/>
          <p:nvPr/>
        </p:nvSpPr>
        <p:spPr>
          <a:xfrm>
            <a:off x="10532466" y="5895327"/>
            <a:ext cx="30541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" name="Image 3" descr="preencoded.png">
            <a:extLst>
              <a:ext uri="{FF2B5EF4-FFF2-40B4-BE49-F238E27FC236}">
                <a16:creationId xmlns:a16="http://schemas.microsoft.com/office/drawing/2014/main" id="{80173F24-EBA0-41AC-7F58-7CF35176A2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7" b="-7"/>
          <a:stretch/>
        </p:blipFill>
        <p:spPr>
          <a:xfrm>
            <a:off x="5709308" y="1531252"/>
            <a:ext cx="5238599" cy="4286707"/>
          </a:xfrm>
          <a:prstGeom prst="rect">
            <a:avLst/>
          </a:prstGeom>
        </p:spPr>
      </p:pic>
      <p:sp>
        <p:nvSpPr>
          <p:cNvPr id="20" name="Shape 7">
            <a:extLst>
              <a:ext uri="{FF2B5EF4-FFF2-40B4-BE49-F238E27FC236}">
                <a16:creationId xmlns:a16="http://schemas.microsoft.com/office/drawing/2014/main" id="{6F65F522-CDDF-9011-5E5B-2D261A1445C3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8E46522B-06E1-247A-BA9B-6661526BDA5F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C8A5C369-DFA4-3085-D343-3FA138C3C20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550B1F65-AB78-9E72-4DA4-4AAFF216733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2F685C13-5453-101C-106A-F3A879254A65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B563D3B4-64A0-AB07-F5AC-B92B5C0D3473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A8EDD1FF-1D01-51B8-A1B9-B4EBD36D8E9D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68622E3-F065-BA54-19D7-E538992B4F46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075ED94-0040-4DFC-A82C-9C0FAA5A188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EA8653-CEA0-D2A7-DF8C-24488EFDEDE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10FEA37-C40F-4E64-7123-99230520667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452E6EE7-3224-5FD1-DA25-A1F736CD46D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3EDD903B-1F37-09D5-F81F-30385F8E176C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179B4A03-31CA-A71D-7EEB-24F86AE4C11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0A3080F6-EDDC-9599-EE23-802BDA6885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C66F8519-47AF-4F38-4EAE-273D611402EC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38693955-C485-D9B1-D109-2E5142FB9F77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36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ADAEB-CC33-8259-5CB8-BF45050AB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751016-572D-63E0-5EFB-ED0AF855A515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6694BB8-3C7C-3F55-3569-45962AC4CFC2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5E75ADB-F233-AB9E-2652-497248FE55E9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68E44052-4DA4-A7B9-6EA2-F66FC577A225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EC19FC6-980A-5BEC-2EB7-AAA31B860ACF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15">
            <a:extLst>
              <a:ext uri="{FF2B5EF4-FFF2-40B4-BE49-F238E27FC236}">
                <a16:creationId xmlns:a16="http://schemas.microsoft.com/office/drawing/2014/main" id="{8CEBFDAD-F333-10BD-BD0A-D453A6045FEB}"/>
              </a:ext>
            </a:extLst>
          </p:cNvPr>
          <p:cNvSpPr/>
          <p:nvPr/>
        </p:nvSpPr>
        <p:spPr>
          <a:xfrm>
            <a:off x="11019338" y="2146655"/>
            <a:ext cx="114300" cy="1143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16">
            <a:extLst>
              <a:ext uri="{FF2B5EF4-FFF2-40B4-BE49-F238E27FC236}">
                <a16:creationId xmlns:a16="http://schemas.microsoft.com/office/drawing/2014/main" id="{3204B3AE-B475-A1FF-9317-2ADFB77FDAFC}"/>
              </a:ext>
            </a:extLst>
          </p:cNvPr>
          <p:cNvSpPr txBox="1"/>
          <p:nvPr/>
        </p:nvSpPr>
        <p:spPr>
          <a:xfrm>
            <a:off x="11172042" y="2118309"/>
            <a:ext cx="40965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hape 17">
            <a:extLst>
              <a:ext uri="{FF2B5EF4-FFF2-40B4-BE49-F238E27FC236}">
                <a16:creationId xmlns:a16="http://schemas.microsoft.com/office/drawing/2014/main" id="{FD023E2A-52E9-67C3-352C-069D3C130011}"/>
              </a:ext>
            </a:extLst>
          </p:cNvPr>
          <p:cNvSpPr/>
          <p:nvPr/>
        </p:nvSpPr>
        <p:spPr>
          <a:xfrm>
            <a:off x="11019336" y="2385313"/>
            <a:ext cx="114300" cy="1143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18">
            <a:extLst>
              <a:ext uri="{FF2B5EF4-FFF2-40B4-BE49-F238E27FC236}">
                <a16:creationId xmlns:a16="http://schemas.microsoft.com/office/drawing/2014/main" id="{DB4F7995-89CD-3F7F-C45A-BAD3775E2BC0}"/>
              </a:ext>
            </a:extLst>
          </p:cNvPr>
          <p:cNvSpPr txBox="1"/>
          <p:nvPr/>
        </p:nvSpPr>
        <p:spPr>
          <a:xfrm>
            <a:off x="11172042" y="2356967"/>
            <a:ext cx="40965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Image 4" descr="preencoded.png">
            <a:extLst>
              <a:ext uri="{FF2B5EF4-FFF2-40B4-BE49-F238E27FC236}">
                <a16:creationId xmlns:a16="http://schemas.microsoft.com/office/drawing/2014/main" id="{FE10B0A0-C65F-C6C8-6703-AF7D94F246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-1"/>
          <a:stretch/>
        </p:blipFill>
        <p:spPr>
          <a:xfrm>
            <a:off x="6696144" y="2237566"/>
            <a:ext cx="4762195" cy="3619195"/>
          </a:xfrm>
          <a:prstGeom prst="rect">
            <a:avLst/>
          </a:prstGeom>
        </p:spPr>
      </p:pic>
      <p:sp>
        <p:nvSpPr>
          <p:cNvPr id="32" name="Text 20">
            <a:extLst>
              <a:ext uri="{FF2B5EF4-FFF2-40B4-BE49-F238E27FC236}">
                <a16:creationId xmlns:a16="http://schemas.microsoft.com/office/drawing/2014/main" id="{7B378A76-F880-7D53-5EB0-581F1195AC1E}"/>
              </a:ext>
            </a:extLst>
          </p:cNvPr>
          <p:cNvSpPr txBox="1"/>
          <p:nvPr/>
        </p:nvSpPr>
        <p:spPr>
          <a:xfrm>
            <a:off x="6459421" y="3814982"/>
            <a:ext cx="760747" cy="267005"/>
          </a:xfrm>
          <a:prstGeom prst="rect">
            <a:avLst/>
          </a:prstGeom>
          <a:solidFill>
            <a:schemeClr val="bg1"/>
          </a:solidFill>
          <a:ln/>
        </p:spPr>
        <p:txBody>
          <a:bodyPr wrap="square" lIns="0" tIns="0" rIns="0" bIns="0" rtlCol="0" anchor="ctr"/>
          <a:lstStyle/>
          <a:p>
            <a:r>
              <a:rPr lang="ko-KR" altLang="en-US" sz="12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방문인구수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6546C11-2B76-1109-F9C0-E7E9EAB1CD28}"/>
              </a:ext>
            </a:extLst>
          </p:cNvPr>
          <p:cNvSpPr/>
          <p:nvPr/>
        </p:nvSpPr>
        <p:spPr>
          <a:xfrm>
            <a:off x="7220168" y="4480639"/>
            <a:ext cx="265387" cy="117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0869AB1-D842-861F-38FA-654AD68CC26B}"/>
              </a:ext>
            </a:extLst>
          </p:cNvPr>
          <p:cNvSpPr/>
          <p:nvPr/>
        </p:nvSpPr>
        <p:spPr>
          <a:xfrm>
            <a:off x="8673269" y="4480639"/>
            <a:ext cx="265387" cy="117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FCCB0DB-0A1B-A1EB-491D-8A3DD701166A}"/>
              </a:ext>
            </a:extLst>
          </p:cNvPr>
          <p:cNvSpPr/>
          <p:nvPr/>
        </p:nvSpPr>
        <p:spPr>
          <a:xfrm>
            <a:off x="10127357" y="4480639"/>
            <a:ext cx="265387" cy="117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 20">
            <a:extLst>
              <a:ext uri="{FF2B5EF4-FFF2-40B4-BE49-F238E27FC236}">
                <a16:creationId xmlns:a16="http://schemas.microsoft.com/office/drawing/2014/main" id="{F784727C-D769-95F3-7087-C4530C181F88}"/>
              </a:ext>
            </a:extLst>
          </p:cNvPr>
          <p:cNvSpPr txBox="1"/>
          <p:nvPr/>
        </p:nvSpPr>
        <p:spPr>
          <a:xfrm>
            <a:off x="11019338" y="2598253"/>
            <a:ext cx="760747" cy="267005"/>
          </a:xfrm>
          <a:prstGeom prst="rect">
            <a:avLst/>
          </a:prstGeom>
          <a:solidFill>
            <a:schemeClr val="bg1"/>
          </a:solidFill>
          <a:ln/>
        </p:spPr>
        <p:txBody>
          <a:bodyPr wrap="square" lIns="0" tIns="0" rIns="0" bIns="0" rtlCol="0" anchor="ctr"/>
          <a:lstStyle/>
          <a:p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관외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006BE22-EFA0-7E91-4AF8-B551B147DBC9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76996A4C-515A-7F39-5300-48B0724F35C9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6637EEA6-85D4-7AEC-CA76-48E7CED3AE8C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4,486,444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88F2FBA5-BC5C-A8B8-2852-35F021A6CE49}"/>
              </a:ext>
            </a:extLst>
          </p:cNvPr>
          <p:cNvSpPr txBox="1"/>
          <p:nvPr/>
        </p:nvSpPr>
        <p:spPr>
          <a:xfrm>
            <a:off x="260201" y="560375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12.4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1CE528E6-C71B-CCF0-D32A-4F823091A587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327EBE93-4B52-F2E2-7F22-6216175F211D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43D8AF93-C944-853F-7941-D5B306462F8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D67D2D-4028-A3C3-163C-53A783E2307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827B960-5F44-C6F0-F048-2BC2466F6BF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736E41DD-F34F-856B-DDE3-A1646DA2DD5C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B3AE8EEA-7136-78BC-3F05-0D718485BE32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9CD823EB-1B24-C527-2FB7-8CC32810A262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6,294,401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EB08C887-12B8-2EFE-5AD7-D81C189E6052}"/>
              </a:ext>
            </a:extLst>
          </p:cNvPr>
          <p:cNvSpPr txBox="1"/>
          <p:nvPr/>
        </p:nvSpPr>
        <p:spPr>
          <a:xfrm>
            <a:off x="4282477" y="560375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5.4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1E1AD8FE-DD8A-634E-271A-65C1A194BCCE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325EDEC1-420F-61C7-C38F-42B339D0E870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B8BC1FED-1FCB-D568-8A47-69E67E6B91FC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7D8F55F3-60C1-4E98-6D9F-5B0C2AAAA979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7,265,188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95513E79-E3DE-F70A-E8B7-8E862F493D7F}"/>
              </a:ext>
            </a:extLst>
          </p:cNvPr>
          <p:cNvSpPr txBox="1"/>
          <p:nvPr/>
        </p:nvSpPr>
        <p:spPr>
          <a:xfrm>
            <a:off x="2273909" y="560705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15.5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344D3ABA-5C35-C2FF-0817-C8FCB5F10CE1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72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1855.5%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3" name="Shape 15">
            <a:extLst>
              <a:ext uri="{FF2B5EF4-FFF2-40B4-BE49-F238E27FC236}">
                <a16:creationId xmlns:a16="http://schemas.microsoft.com/office/drawing/2014/main" id="{CA8C5942-F5A6-B57D-D5BC-867078DC720A}"/>
              </a:ext>
            </a:extLst>
          </p:cNvPr>
          <p:cNvSpPr/>
          <p:nvPr/>
        </p:nvSpPr>
        <p:spPr>
          <a:xfrm>
            <a:off x="11019338" y="2146655"/>
            <a:ext cx="114300" cy="1143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16">
            <a:extLst>
              <a:ext uri="{FF2B5EF4-FFF2-40B4-BE49-F238E27FC236}">
                <a16:creationId xmlns:a16="http://schemas.microsoft.com/office/drawing/2014/main" id="{BE7A04FB-B8B9-0924-B1A4-B3F595FA41C0}"/>
              </a:ext>
            </a:extLst>
          </p:cNvPr>
          <p:cNvSpPr txBox="1"/>
          <p:nvPr/>
        </p:nvSpPr>
        <p:spPr>
          <a:xfrm>
            <a:off x="11172042" y="2118309"/>
            <a:ext cx="40965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hape 17">
            <a:extLst>
              <a:ext uri="{FF2B5EF4-FFF2-40B4-BE49-F238E27FC236}">
                <a16:creationId xmlns:a16="http://schemas.microsoft.com/office/drawing/2014/main" id="{2EC1C9DB-82F0-47A4-34CA-89CB455EB370}"/>
              </a:ext>
            </a:extLst>
          </p:cNvPr>
          <p:cNvSpPr/>
          <p:nvPr/>
        </p:nvSpPr>
        <p:spPr>
          <a:xfrm>
            <a:off x="11019336" y="2385313"/>
            <a:ext cx="114300" cy="1143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18">
            <a:extLst>
              <a:ext uri="{FF2B5EF4-FFF2-40B4-BE49-F238E27FC236}">
                <a16:creationId xmlns:a16="http://schemas.microsoft.com/office/drawing/2014/main" id="{03D46143-7D9A-CBE7-C13C-2E1A83ABC661}"/>
              </a:ext>
            </a:extLst>
          </p:cNvPr>
          <p:cNvSpPr txBox="1"/>
          <p:nvPr/>
        </p:nvSpPr>
        <p:spPr>
          <a:xfrm>
            <a:off x="11172042" y="2356967"/>
            <a:ext cx="40965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Image 4" descr="preencoded.png">
            <a:extLst>
              <a:ext uri="{FF2B5EF4-FFF2-40B4-BE49-F238E27FC236}">
                <a16:creationId xmlns:a16="http://schemas.microsoft.com/office/drawing/2014/main" id="{07C1D33A-284A-EBE3-6513-D5F916CE68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-1"/>
          <a:stretch/>
        </p:blipFill>
        <p:spPr>
          <a:xfrm>
            <a:off x="6299580" y="2118309"/>
            <a:ext cx="4762195" cy="3619195"/>
          </a:xfrm>
          <a:prstGeom prst="rect">
            <a:avLst/>
          </a:prstGeom>
        </p:spPr>
      </p:pic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17,168,080명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13.2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-19.5</a:t>
            </a:r>
            <a:endParaRPr lang="en-US" sz="1000" b="1" dirty="0">
              <a:solidFill>
                <a:srgbClr val="0070C0"/>
              </a:solidFill>
            </a:endParaRPr>
          </a:p>
        </p:txBody>
      </p:sp>
      <p:sp>
        <p:nvSpPr>
          <p:cNvPr id="32" name="Text 20">
            <a:extLst>
              <a:ext uri="{FF2B5EF4-FFF2-40B4-BE49-F238E27FC236}">
                <a16:creationId xmlns:a16="http://schemas.microsoft.com/office/drawing/2014/main" id="{CD7916D8-EC08-F8DB-0B24-2720390D77F3}"/>
              </a:ext>
            </a:extLst>
          </p:cNvPr>
          <p:cNvSpPr txBox="1"/>
          <p:nvPr/>
        </p:nvSpPr>
        <p:spPr>
          <a:xfrm>
            <a:off x="5701777" y="3429000"/>
            <a:ext cx="760747" cy="267005"/>
          </a:xfrm>
          <a:prstGeom prst="rect">
            <a:avLst/>
          </a:prstGeom>
          <a:solidFill>
            <a:schemeClr val="bg1"/>
          </a:solidFill>
          <a:ln/>
        </p:spPr>
        <p:txBody>
          <a:bodyPr wrap="square" lIns="0" tIns="0" rIns="0" bIns="0" rtlCol="0" anchor="ctr"/>
          <a:lstStyle/>
          <a:p>
            <a:r>
              <a:rPr lang="ko-KR" altLang="en-US" sz="12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방문인구수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B17BB-0721-482D-5A2C-1B458EE28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AD85C52A-4AD2-CF96-E648-DF50A5D4E594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4F21F1B0-0605-F39E-926B-466DA9BDA3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80B47DCA-DACB-EF2B-9326-D5BF1A17CA64}"/>
              </a:ext>
            </a:extLst>
          </p:cNvPr>
          <p:cNvSpPr txBox="1"/>
          <p:nvPr/>
        </p:nvSpPr>
        <p:spPr>
          <a:xfrm>
            <a:off x="895199" y="4652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F31D2F66-F590-3EDD-D6D8-F7A943808EDA}"/>
              </a:ext>
            </a:extLst>
          </p:cNvPr>
          <p:cNvSpPr/>
          <p:nvPr/>
        </p:nvSpPr>
        <p:spPr>
          <a:xfrm>
            <a:off x="401962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D98DEC9B-4051-EEB8-663B-E43DF9F59894}"/>
              </a:ext>
            </a:extLst>
          </p:cNvPr>
          <p:cNvSpPr txBox="1"/>
          <p:nvPr/>
        </p:nvSpPr>
        <p:spPr>
          <a:xfrm>
            <a:off x="697313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71AE2AB6-BB7B-2F1B-ABEC-9DA05A2BF62C}"/>
              </a:ext>
            </a:extLst>
          </p:cNvPr>
          <p:cNvSpPr txBox="1"/>
          <p:nvPr/>
        </p:nvSpPr>
        <p:spPr>
          <a:xfrm>
            <a:off x="391329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BC82E46-0FDF-212D-A1CC-7C0AA62F2F77}"/>
              </a:ext>
            </a:extLst>
          </p:cNvPr>
          <p:cNvSpPr txBox="1"/>
          <p:nvPr/>
        </p:nvSpPr>
        <p:spPr>
          <a:xfrm>
            <a:off x="391938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36FB9734-027C-B1A8-BD21-3F68926B6886}"/>
              </a:ext>
            </a:extLst>
          </p:cNvPr>
          <p:cNvSpPr/>
          <p:nvPr/>
        </p:nvSpPr>
        <p:spPr>
          <a:xfrm>
            <a:off x="5019258" y="1583205"/>
            <a:ext cx="3295498" cy="133319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1" name="Text 32">
            <a:extLst>
              <a:ext uri="{FF2B5EF4-FFF2-40B4-BE49-F238E27FC236}">
                <a16:creationId xmlns:a16="http://schemas.microsoft.com/office/drawing/2014/main" id="{9825F0B5-F007-E709-ABF9-AC996D2C4639}"/>
              </a:ext>
            </a:extLst>
          </p:cNvPr>
          <p:cNvSpPr txBox="1"/>
          <p:nvPr/>
        </p:nvSpPr>
        <p:spPr>
          <a:xfrm>
            <a:off x="6245469" y="1660014"/>
            <a:ext cx="9281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 소비금액 비교</a:t>
            </a:r>
            <a:endParaRPr lang="en-US" sz="800" dirty="0"/>
          </a:p>
        </p:txBody>
      </p:sp>
      <p:pic>
        <p:nvPicPr>
          <p:cNvPr id="40" name="Image 8" descr="preencoded.png">
            <a:extLst>
              <a:ext uri="{FF2B5EF4-FFF2-40B4-BE49-F238E27FC236}">
                <a16:creationId xmlns:a16="http://schemas.microsoft.com/office/drawing/2014/main" id="{D60EC40D-DF42-C626-B479-99EEF3EA3F9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96068" y="1857525"/>
            <a:ext cx="3143707" cy="1047902"/>
          </a:xfrm>
          <a:prstGeom prst="rect">
            <a:avLst/>
          </a:prstGeom>
        </p:spPr>
      </p:pic>
      <p:sp>
        <p:nvSpPr>
          <p:cNvPr id="54" name="Shape 33">
            <a:extLst>
              <a:ext uri="{FF2B5EF4-FFF2-40B4-BE49-F238E27FC236}">
                <a16:creationId xmlns:a16="http://schemas.microsoft.com/office/drawing/2014/main" id="{E2806432-9218-BC94-9C75-6B0384D50B0D}"/>
              </a:ext>
            </a:extLst>
          </p:cNvPr>
          <p:cNvSpPr/>
          <p:nvPr/>
        </p:nvSpPr>
        <p:spPr>
          <a:xfrm>
            <a:off x="8429970" y="1583205"/>
            <a:ext cx="3295498" cy="133319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53B47AA1-9CB2-D2EC-77CC-2DCF0E686A19}"/>
              </a:ext>
            </a:extLst>
          </p:cNvPr>
          <p:cNvSpPr txBox="1"/>
          <p:nvPr/>
        </p:nvSpPr>
        <p:spPr>
          <a:xfrm>
            <a:off x="9566569" y="1660014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 소비금액 TOP3</a:t>
            </a:r>
            <a:endParaRPr lang="en-US" sz="800" dirty="0"/>
          </a:p>
        </p:txBody>
      </p:sp>
      <p:pic>
        <p:nvPicPr>
          <p:cNvPr id="56" name="Image 9" descr="preencoded.png">
            <a:extLst>
              <a:ext uri="{FF2B5EF4-FFF2-40B4-BE49-F238E27FC236}">
                <a16:creationId xmlns:a16="http://schemas.microsoft.com/office/drawing/2014/main" id="{EFC66CDB-A5C7-D393-2AA0-8EC78037E9C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505865" y="1857525"/>
            <a:ext cx="3143707" cy="1047902"/>
          </a:xfrm>
          <a:prstGeom prst="rect">
            <a:avLst/>
          </a:prstGeom>
        </p:spPr>
      </p:pic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EB2A6BC4-1F8C-CC59-8FF1-ACC698FD96F5}"/>
              </a:ext>
            </a:extLst>
          </p:cNvPr>
          <p:cNvGrpSpPr/>
          <p:nvPr/>
        </p:nvGrpSpPr>
        <p:grpSpPr>
          <a:xfrm>
            <a:off x="5096068" y="4909435"/>
            <a:ext cx="6553504" cy="1333195"/>
            <a:chOff x="5019258" y="3137940"/>
            <a:chExt cx="3295498" cy="1333195"/>
          </a:xfrm>
        </p:grpSpPr>
        <p:sp>
          <p:nvSpPr>
            <p:cNvPr id="57" name="Shape 35">
              <a:extLst>
                <a:ext uri="{FF2B5EF4-FFF2-40B4-BE49-F238E27FC236}">
                  <a16:creationId xmlns:a16="http://schemas.microsoft.com/office/drawing/2014/main" id="{8DB2969B-BE0C-6222-1F73-90F7210BC4F9}"/>
                </a:ext>
              </a:extLst>
            </p:cNvPr>
            <p:cNvSpPr/>
            <p:nvPr/>
          </p:nvSpPr>
          <p:spPr>
            <a:xfrm>
              <a:off x="5019258" y="3137940"/>
              <a:ext cx="3295498" cy="1333195"/>
            </a:xfrm>
            <a:prstGeom prst="roundRect">
              <a:avLst>
                <a:gd name="adj" fmla="val 2939"/>
              </a:avLst>
            </a:prstGeom>
            <a:solidFill>
              <a:srgbClr val="FFFFFF"/>
            </a:solidFill>
            <a:ln/>
            <a:effectLst>
              <a:outerShdw blurRad="25400" dist="127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Text 36">
              <a:extLst>
                <a:ext uri="{FF2B5EF4-FFF2-40B4-BE49-F238E27FC236}">
                  <a16:creationId xmlns:a16="http://schemas.microsoft.com/office/drawing/2014/main" id="{54F1253B-0441-110E-8DA8-DAD5B637E94E}"/>
                </a:ext>
              </a:extLst>
            </p:cNvPr>
            <p:cNvSpPr txBox="1"/>
            <p:nvPr/>
          </p:nvSpPr>
          <p:spPr>
            <a:xfrm>
              <a:off x="6202949" y="3213835"/>
              <a:ext cx="928116" cy="1527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ko-KR" altLang="en-US" sz="800" b="1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일자별 매출액</a:t>
              </a:r>
              <a:endParaRPr lang="en-US" sz="800" dirty="0"/>
            </a:p>
          </p:txBody>
        </p:sp>
        <p:pic>
          <p:nvPicPr>
            <p:cNvPr id="59" name="Image 10" descr="preencoded.png">
              <a:extLst>
                <a:ext uri="{FF2B5EF4-FFF2-40B4-BE49-F238E27FC236}">
                  <a16:creationId xmlns:a16="http://schemas.microsoft.com/office/drawing/2014/main" id="{8C9C6A0B-93A2-9632-BC06-F95EA7712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5096068" y="3411346"/>
              <a:ext cx="3143707" cy="1047902"/>
            </a:xfrm>
            <a:prstGeom prst="rect">
              <a:avLst/>
            </a:prstGeom>
          </p:spPr>
        </p:pic>
      </p:grpSp>
      <p:sp>
        <p:nvSpPr>
          <p:cNvPr id="60" name="Shape 37">
            <a:extLst>
              <a:ext uri="{FF2B5EF4-FFF2-40B4-BE49-F238E27FC236}">
                <a16:creationId xmlns:a16="http://schemas.microsoft.com/office/drawing/2014/main" id="{3A2234AC-43A2-86FB-71CB-42FDF2300988}"/>
              </a:ext>
            </a:extLst>
          </p:cNvPr>
          <p:cNvSpPr/>
          <p:nvPr/>
        </p:nvSpPr>
        <p:spPr>
          <a:xfrm>
            <a:off x="8429970" y="3137940"/>
            <a:ext cx="3295498" cy="133319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1" name="Text 38">
            <a:extLst>
              <a:ext uri="{FF2B5EF4-FFF2-40B4-BE49-F238E27FC236}">
                <a16:creationId xmlns:a16="http://schemas.microsoft.com/office/drawing/2014/main" id="{1FDCBA0A-21F0-60D9-0AFA-AA560CD7EB19}"/>
              </a:ext>
            </a:extLst>
          </p:cNvPr>
          <p:cNvSpPr txBox="1"/>
          <p:nvPr/>
        </p:nvSpPr>
        <p:spPr>
          <a:xfrm>
            <a:off x="9566569" y="3213835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 소비금액 TOP5</a:t>
            </a:r>
            <a:endParaRPr lang="en-US" sz="800" dirty="0"/>
          </a:p>
        </p:txBody>
      </p:sp>
      <p:pic>
        <p:nvPicPr>
          <p:cNvPr id="62" name="Image 11" descr="preencoded.png">
            <a:extLst>
              <a:ext uri="{FF2B5EF4-FFF2-40B4-BE49-F238E27FC236}">
                <a16:creationId xmlns:a16="http://schemas.microsoft.com/office/drawing/2014/main" id="{E1FEBDEE-65C9-F00A-8418-D5374624796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505865" y="3411346"/>
            <a:ext cx="3143707" cy="1047902"/>
          </a:xfrm>
          <a:prstGeom prst="rect">
            <a:avLst/>
          </a:prstGeom>
        </p:spPr>
      </p:pic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5B885DDE-B789-59E3-2141-1D6B36115DB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-1911" r="-1911"/>
          <a:stretch/>
        </p:blipFill>
        <p:spPr>
          <a:xfrm>
            <a:off x="515041" y="1239658"/>
            <a:ext cx="133502" cy="114300"/>
          </a:xfrm>
          <a:prstGeom prst="rect">
            <a:avLst/>
          </a:prstGeom>
        </p:spPr>
      </p:pic>
      <p:sp>
        <p:nvSpPr>
          <p:cNvPr id="174" name="Shape 25">
            <a:extLst>
              <a:ext uri="{FF2B5EF4-FFF2-40B4-BE49-F238E27FC236}">
                <a16:creationId xmlns:a16="http://schemas.microsoft.com/office/drawing/2014/main" id="{8D6FD993-F810-D458-1983-2A589F230496}"/>
              </a:ext>
            </a:extLst>
          </p:cNvPr>
          <p:cNvSpPr/>
          <p:nvPr/>
        </p:nvSpPr>
        <p:spPr>
          <a:xfrm>
            <a:off x="5059911" y="3189806"/>
            <a:ext cx="3068998" cy="133319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8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75" name="Image 11" descr="preencoded.png">
            <a:extLst>
              <a:ext uri="{FF2B5EF4-FFF2-40B4-BE49-F238E27FC236}">
                <a16:creationId xmlns:a16="http://schemas.microsoft.com/office/drawing/2014/main" id="{3183082D-E5B6-3FF8-3DCD-E08C2DCD552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-9" b="-9"/>
          <a:stretch/>
        </p:blipFill>
        <p:spPr>
          <a:xfrm>
            <a:off x="4851984" y="3553515"/>
            <a:ext cx="3524098" cy="1047902"/>
          </a:xfrm>
          <a:prstGeom prst="rect">
            <a:avLst/>
          </a:prstGeom>
        </p:spPr>
      </p:pic>
      <p:sp>
        <p:nvSpPr>
          <p:cNvPr id="176" name="Text 32">
            <a:extLst>
              <a:ext uri="{FF2B5EF4-FFF2-40B4-BE49-F238E27FC236}">
                <a16:creationId xmlns:a16="http://schemas.microsoft.com/office/drawing/2014/main" id="{66D16D88-8A5A-4622-1A1A-725BE33C5C0E}"/>
              </a:ext>
            </a:extLst>
          </p:cNvPr>
          <p:cNvSpPr txBox="1"/>
          <p:nvPr/>
        </p:nvSpPr>
        <p:spPr>
          <a:xfrm>
            <a:off x="6317249" y="3258641"/>
            <a:ext cx="6995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유입지별 비율</a:t>
            </a:r>
            <a:endParaRPr lang="en-US" sz="800" dirty="0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2AD54ADF-2D55-A8D3-14A6-5CEA73440DE7}"/>
              </a:ext>
            </a:extLst>
          </p:cNvPr>
          <p:cNvSpPr/>
          <p:nvPr/>
        </p:nvSpPr>
        <p:spPr>
          <a:xfrm>
            <a:off x="41723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3C056A6D-55C0-3CE5-A0FC-4408D66EB276}"/>
              </a:ext>
            </a:extLst>
          </p:cNvPr>
          <p:cNvSpPr txBox="1"/>
          <p:nvPr/>
        </p:nvSpPr>
        <p:spPr>
          <a:xfrm>
            <a:off x="538945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소비건수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6B29F79F-FB89-5E32-2083-8FBE332678A4}"/>
              </a:ext>
            </a:extLst>
          </p:cNvPr>
          <p:cNvSpPr txBox="1"/>
          <p:nvPr/>
        </p:nvSpPr>
        <p:spPr>
          <a:xfrm>
            <a:off x="520754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20,045.4억원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(202,764,115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B951A900-B9D7-0B2C-AD23-BD806FD06E23}"/>
              </a:ext>
            </a:extLst>
          </p:cNvPr>
          <p:cNvSpPr txBox="1"/>
          <p:nvPr/>
        </p:nvSpPr>
        <p:spPr>
          <a:xfrm>
            <a:off x="53153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0.1%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AE02132D-A57B-0599-E182-6B374EC2ABB8}"/>
              </a:ext>
            </a:extLst>
          </p:cNvPr>
          <p:cNvSpPr/>
          <p:nvPr/>
        </p:nvSpPr>
        <p:spPr>
          <a:xfrm>
            <a:off x="251362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4D2A7658-BF97-AB3A-E25D-800B34F7181A}"/>
              </a:ext>
            </a:extLst>
          </p:cNvPr>
          <p:cNvSpPr txBox="1"/>
          <p:nvPr/>
        </p:nvSpPr>
        <p:spPr>
          <a:xfrm>
            <a:off x="2635330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589A931E-BFAF-3F54-078E-381CF21A1F77}"/>
              </a:ext>
            </a:extLst>
          </p:cNvPr>
          <p:cNvSpPr txBox="1"/>
          <p:nvPr/>
        </p:nvSpPr>
        <p:spPr>
          <a:xfrm>
            <a:off x="261713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111,079원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58FAA174-9119-28D6-BBBA-19CB95D77F90}"/>
              </a:ext>
            </a:extLst>
          </p:cNvPr>
          <p:cNvSpPr txBox="1"/>
          <p:nvPr/>
        </p:nvSpPr>
        <p:spPr>
          <a:xfrm>
            <a:off x="2627922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-9.8%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DB39D99B-DA82-ACDE-F90F-AEB60138EF71}"/>
              </a:ext>
            </a:extLst>
          </p:cNvPr>
          <p:cNvSpPr/>
          <p:nvPr/>
        </p:nvSpPr>
        <p:spPr>
          <a:xfrm>
            <a:off x="417236" y="44006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4AC3AE3-1F9B-BCB7-8C2D-5DB6F6148140}"/>
              </a:ext>
            </a:extLst>
          </p:cNvPr>
          <p:cNvSpPr txBox="1"/>
          <p:nvPr/>
        </p:nvSpPr>
        <p:spPr>
          <a:xfrm>
            <a:off x="538945" y="4536636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5546E269-E5B8-85F4-C006-2D5C1850EFDE}"/>
              </a:ext>
            </a:extLst>
          </p:cNvPr>
          <p:cNvSpPr txBox="1"/>
          <p:nvPr/>
        </p:nvSpPr>
        <p:spPr>
          <a:xfrm>
            <a:off x="520753" y="4768221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97481DEA-F311-54E5-1203-BA69DECA88C9}"/>
              </a:ext>
            </a:extLst>
          </p:cNvPr>
          <p:cNvSpPr txBox="1"/>
          <p:nvPr/>
        </p:nvSpPr>
        <p:spPr>
          <a:xfrm>
            <a:off x="531536" y="5154525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BCEED8B2-A801-0A8D-3D2A-836A4E879809}"/>
              </a:ext>
            </a:extLst>
          </p:cNvPr>
          <p:cNvSpPr/>
          <p:nvPr/>
        </p:nvSpPr>
        <p:spPr>
          <a:xfrm>
            <a:off x="2513620" y="44006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94DF8ED2-43B4-E440-4442-53C9F873EE23}"/>
              </a:ext>
            </a:extLst>
          </p:cNvPr>
          <p:cNvSpPr txBox="1"/>
          <p:nvPr/>
        </p:nvSpPr>
        <p:spPr>
          <a:xfrm>
            <a:off x="2635329" y="4536636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4747F4A7-428D-A893-8C22-BBB228A384DB}"/>
              </a:ext>
            </a:extLst>
          </p:cNvPr>
          <p:cNvSpPr txBox="1"/>
          <p:nvPr/>
        </p:nvSpPr>
        <p:spPr>
          <a:xfrm>
            <a:off x="2617137" y="4768221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D3D6E71C-3F4C-4AAF-D7E3-71289D73C6C1}"/>
              </a:ext>
            </a:extLst>
          </p:cNvPr>
          <p:cNvSpPr txBox="1"/>
          <p:nvPr/>
        </p:nvSpPr>
        <p:spPr>
          <a:xfrm>
            <a:off x="2627920" y="5154525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1.0%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F1DCA76B-E6D8-2690-9A91-CB9B6DFC8BC3}"/>
              </a:ext>
            </a:extLst>
          </p:cNvPr>
          <p:cNvSpPr/>
          <p:nvPr/>
        </p:nvSpPr>
        <p:spPr>
          <a:xfrm>
            <a:off x="417237" y="5556465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D4830C8C-D2F8-3B06-0267-0D3D69FA9D5A}"/>
              </a:ext>
            </a:extLst>
          </p:cNvPr>
          <p:cNvSpPr txBox="1"/>
          <p:nvPr/>
        </p:nvSpPr>
        <p:spPr>
          <a:xfrm>
            <a:off x="538946" y="5692411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96D891A4-970B-EC01-42C0-83C00E1F1107}"/>
              </a:ext>
            </a:extLst>
          </p:cNvPr>
          <p:cNvSpPr txBox="1"/>
          <p:nvPr/>
        </p:nvSpPr>
        <p:spPr>
          <a:xfrm>
            <a:off x="520754" y="592399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1월31일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F85E53BB-64D1-A522-3913-53435F175936}"/>
              </a:ext>
            </a:extLst>
          </p:cNvPr>
          <p:cNvSpPr txBox="1"/>
          <p:nvPr/>
        </p:nvSpPr>
        <p:spPr>
          <a:xfrm>
            <a:off x="531537" y="6310300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AE1952B-1600-2653-814D-DAEAA8882CA5}"/>
              </a:ext>
            </a:extLst>
          </p:cNvPr>
          <p:cNvSpPr/>
          <p:nvPr/>
        </p:nvSpPr>
        <p:spPr>
          <a:xfrm>
            <a:off x="2513621" y="55659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CAF28E20-D492-85E2-0B9A-99487898DCB2}"/>
              </a:ext>
            </a:extLst>
          </p:cNvPr>
          <p:cNvSpPr txBox="1"/>
          <p:nvPr/>
        </p:nvSpPr>
        <p:spPr>
          <a:xfrm>
            <a:off x="2635330" y="5701936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소비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7869E574-D335-A166-A08D-80DAEBECE0B8}"/>
              </a:ext>
            </a:extLst>
          </p:cNvPr>
          <p:cNvSpPr txBox="1"/>
          <p:nvPr/>
        </p:nvSpPr>
        <p:spPr>
          <a:xfrm>
            <a:off x="2617138" y="5933521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C4256777-AE58-7915-16C9-FBB9ECED2DA9}"/>
              </a:ext>
            </a:extLst>
          </p:cNvPr>
          <p:cNvSpPr txBox="1"/>
          <p:nvPr/>
        </p:nvSpPr>
        <p:spPr>
          <a:xfrm>
            <a:off x="2627921" y="6319825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65.2%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385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3" name="Text 23">
            <a:extLst>
              <a:ext uri="{FF2B5EF4-FFF2-40B4-BE49-F238E27FC236}">
                <a16:creationId xmlns:a16="http://schemas.microsoft.com/office/drawing/2014/main" id="{37428D4F-562D-0AEC-3990-EE6D536EA852}"/>
              </a:ext>
            </a:extLst>
          </p:cNvPr>
          <p:cNvSpPr txBox="1"/>
          <p:nvPr/>
        </p:nvSpPr>
        <p:spPr>
          <a:xfrm>
            <a:off x="6787417" y="1350054"/>
            <a:ext cx="2077693" cy="1721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업종별 소비금액 &amp; 소비건수</a:t>
            </a:r>
            <a:endParaRPr lang="en-US" sz="1000" dirty="0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DA893C0E-29F8-75EC-3E8E-16D9D4668A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4" b="-4"/>
          <a:stretch/>
        </p:blipFill>
        <p:spPr>
          <a:xfrm>
            <a:off x="4343400" y="1522208"/>
            <a:ext cx="6965731" cy="2487944"/>
          </a:xfrm>
          <a:prstGeom prst="rect">
            <a:avLst/>
          </a:prstGeom>
        </p:spPr>
      </p:pic>
      <p:sp>
        <p:nvSpPr>
          <p:cNvPr id="5" name="Text 24">
            <a:extLst>
              <a:ext uri="{FF2B5EF4-FFF2-40B4-BE49-F238E27FC236}">
                <a16:creationId xmlns:a16="http://schemas.microsoft.com/office/drawing/2014/main" id="{11FAF31A-C0E3-581F-33EF-573F4D339F9F}"/>
              </a:ext>
            </a:extLst>
          </p:cNvPr>
          <p:cNvSpPr txBox="1"/>
          <p:nvPr/>
        </p:nvSpPr>
        <p:spPr>
          <a:xfrm>
            <a:off x="7125171" y="4169149"/>
            <a:ext cx="1402187" cy="1721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 TOP 10</a:t>
            </a:r>
            <a:endParaRPr lang="en-US" sz="1000" dirty="0"/>
          </a:p>
        </p:txBody>
      </p:sp>
      <p:pic>
        <p:nvPicPr>
          <p:cNvPr id="7" name="Image 3" descr="preencoded.png">
            <a:extLst>
              <a:ext uri="{FF2B5EF4-FFF2-40B4-BE49-F238E27FC236}">
                <a16:creationId xmlns:a16="http://schemas.microsoft.com/office/drawing/2014/main" id="{4ABB5188-B3F6-8C2F-A8C1-715E0AB581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4" b="-4"/>
          <a:stretch/>
        </p:blipFill>
        <p:spPr>
          <a:xfrm>
            <a:off x="4343400" y="4341303"/>
            <a:ext cx="6965731" cy="2487944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20,338,420,000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(1,773,314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세탁업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17,729,320,000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(2,101,023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일반 화물자동차 운송업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91537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13,406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(1,415,696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49E18-58FB-C6DF-832C-F23F72138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5B692F1-483A-609C-8824-80B59ED080E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05B00BBC-F82F-6432-F2FA-40B15BBE088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73D85D3-E4B0-2B5A-00B5-B42D9558D7B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EFCD054D-FCEB-FA9A-34FC-BD981EF79E9C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FE7BDC84-9E1B-7F3E-78EF-A033E032405E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15">
            <a:extLst>
              <a:ext uri="{FF2B5EF4-FFF2-40B4-BE49-F238E27FC236}">
                <a16:creationId xmlns:a16="http://schemas.microsoft.com/office/drawing/2014/main" id="{F7E78F7C-0678-197B-CDF0-AFEA2005370C}"/>
              </a:ext>
            </a:extLst>
          </p:cNvPr>
          <p:cNvSpPr/>
          <p:nvPr/>
        </p:nvSpPr>
        <p:spPr>
          <a:xfrm>
            <a:off x="10816138" y="5385155"/>
            <a:ext cx="114300" cy="1143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16">
            <a:extLst>
              <a:ext uri="{FF2B5EF4-FFF2-40B4-BE49-F238E27FC236}">
                <a16:creationId xmlns:a16="http://schemas.microsoft.com/office/drawing/2014/main" id="{B02B23B1-CDA4-BCD4-3B88-D7AA13A03465}"/>
              </a:ext>
            </a:extLst>
          </p:cNvPr>
          <p:cNvSpPr txBox="1"/>
          <p:nvPr/>
        </p:nvSpPr>
        <p:spPr>
          <a:xfrm>
            <a:off x="10968842" y="5356809"/>
            <a:ext cx="40965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</a:rPr>
              <a:t>남성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hape 17">
            <a:extLst>
              <a:ext uri="{FF2B5EF4-FFF2-40B4-BE49-F238E27FC236}">
                <a16:creationId xmlns:a16="http://schemas.microsoft.com/office/drawing/2014/main" id="{E4656F74-5222-A3C6-C7EC-4ECE2B30B6D2}"/>
              </a:ext>
            </a:extLst>
          </p:cNvPr>
          <p:cNvSpPr/>
          <p:nvPr/>
        </p:nvSpPr>
        <p:spPr>
          <a:xfrm>
            <a:off x="10816136" y="5623813"/>
            <a:ext cx="114300" cy="1143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18">
            <a:extLst>
              <a:ext uri="{FF2B5EF4-FFF2-40B4-BE49-F238E27FC236}">
                <a16:creationId xmlns:a16="http://schemas.microsoft.com/office/drawing/2014/main" id="{69BF6018-7447-94F2-F3C8-77F7D3F92638}"/>
              </a:ext>
            </a:extLst>
          </p:cNvPr>
          <p:cNvSpPr txBox="1"/>
          <p:nvPr/>
        </p:nvSpPr>
        <p:spPr>
          <a:xfrm>
            <a:off x="10968842" y="5595467"/>
            <a:ext cx="40965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</a:rPr>
              <a:t>여성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8" name="Image 2" descr="preencoded.png">
            <a:extLst>
              <a:ext uri="{FF2B5EF4-FFF2-40B4-BE49-F238E27FC236}">
                <a16:creationId xmlns:a16="http://schemas.microsoft.com/office/drawing/2014/main" id="{8532A801-3495-9F93-0572-4CCA9613C4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67954" y="1627908"/>
            <a:ext cx="5715000" cy="4572000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52B2E0C8-43A7-4083-7E8A-01D64C8BD529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614D6973-FFAB-DAB4-9AC5-B0B19167B657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5D57AD43-2D99-EBCA-BFCD-08B9DAEC6F12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6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6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6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24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(1.00%)</a:t>
              </a:r>
              <a:endParaRPr lang="en-US" sz="2400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E129583B-AE7A-6EDA-5956-B77E589C5FE3}"/>
                </a:ext>
              </a:extLst>
            </p:cNvPr>
            <p:cNvSpPr txBox="1"/>
            <p:nvPr/>
          </p:nvSpPr>
          <p:spPr>
            <a:xfrm>
              <a:off x="1374158" y="24566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(1.00%)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C5FAA6B1-1707-CC74-23BA-99E9DE440074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자동차 전문 수리업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(0.99%)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55A49500-4930-DE5D-55B3-612E35615CEB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3F851298-8C0B-C834-5E8A-03B3651A354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A0D593F-03B4-DC31-32FF-D24265DD539E}"/>
              </a:ext>
            </a:extLst>
          </p:cNvPr>
          <p:cNvSpPr txBox="1"/>
          <p:nvPr/>
        </p:nvSpPr>
        <p:spPr>
          <a:xfrm>
            <a:off x="7985400" y="1355411"/>
            <a:ext cx="1438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00B7CA7-4CFE-EF99-FB0A-557810B24F29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47C5470D-76E0-7A58-34A2-38A7FB6F6B8D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B6FD9556-F9EB-4B4C-C1D3-9893F9CC7B0D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6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6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6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24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(1.03%)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A28E6915-B49A-0C92-C300-0F6097518BE7}"/>
                </a:ext>
              </a:extLst>
            </p:cNvPr>
            <p:cNvSpPr txBox="1"/>
            <p:nvPr/>
          </p:nvSpPr>
          <p:spPr>
            <a:xfrm>
              <a:off x="165787" y="24566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액체 연료 소매업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(1.02%)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B7FC078A-629D-862A-5C44-5384A5A862A2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(0.99%)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D77C911-C279-25AD-45C4-5AF661DDA7D9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C0C9FA6B-A87D-4C75-3C11-56BC20D034B1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B650613F-7D69-2812-9099-B01D781115F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5E6CB3C-BDFF-1382-1825-4B7AE219234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76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42469-D468-FE5A-295C-C3FBB8A1A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B3EDBAF-C8FB-F9FC-D258-FCE43197DDC6}"/>
              </a:ext>
            </a:extLst>
          </p:cNvPr>
          <p:cNvSpPr/>
          <p:nvPr/>
        </p:nvSpPr>
        <p:spPr>
          <a:xfrm>
            <a:off x="5198762" y="1684737"/>
            <a:ext cx="6679731" cy="4362590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1C6D6A6-0748-D46B-C00C-6ECBFEEDF8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75B67F4-5E09-19A4-851D-4FF1E18CE11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5F8A3969-8232-90BD-000D-036FAB7B5472}"/>
              </a:ext>
            </a:extLst>
          </p:cNvPr>
          <p:cNvSpPr/>
          <p:nvPr/>
        </p:nvSpPr>
        <p:spPr>
          <a:xfrm>
            <a:off x="6019391" y="18662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7150CFB-7483-CBDE-1425-1CE3D74429B1}"/>
              </a:ext>
            </a:extLst>
          </p:cNvPr>
          <p:cNvSpPr/>
          <p:nvPr/>
        </p:nvSpPr>
        <p:spPr>
          <a:xfrm>
            <a:off x="10134789" y="1877009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4E4B6-C39D-2C35-3629-9BD499CD23C7}"/>
              </a:ext>
            </a:extLst>
          </p:cNvPr>
          <p:cNvSpPr txBox="1"/>
          <p:nvPr/>
        </p:nvSpPr>
        <p:spPr>
          <a:xfrm>
            <a:off x="7393091" y="1797614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1F1D3C45-7C5F-CC16-9285-235611C07699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6872F96-94CB-8E92-492D-F04EAC5077C1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7D0A17CD-9276-4B95-B31C-08CCBD01BC54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F7C48756-5229-4177-605E-0D1E9DEB656D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798BE9AA-E208-5FF4-AAC4-31CD6467FB0A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B365FFF6-2B5B-B0BC-EB53-5FAC7B8A1893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5,007.3억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(25.0%)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675A5B59-D3C6-4466-F15F-2BE58DBBFE8E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3,343.5억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DCB93D56-F55D-3E1C-AC34-CA88C6AC6B38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3,342.6억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0B1DA75E-1A4E-FFFF-68EF-25E070459B43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3,333.6억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(16.6%)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AEC39B3C-D7B8-2C0B-8A31-A8E467D7B3F2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3,347.2억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CE12BB49-E445-1F8E-819C-8C9DF823A8D6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1,671.3억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(8.3%)</a:t>
            </a:r>
            <a:endParaRPr lang="en-US" altLang="ko-KR" sz="1000" b="1" dirty="0"/>
          </a:p>
        </p:txBody>
      </p: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369EFD7D-0A0D-228D-BA7D-C9F96212058C}"/>
              </a:ext>
            </a:extLst>
          </p:cNvPr>
          <p:cNvGrpSpPr/>
          <p:nvPr/>
        </p:nvGrpSpPr>
        <p:grpSpPr>
          <a:xfrm>
            <a:off x="6749523" y="2290614"/>
            <a:ext cx="3469801" cy="3984654"/>
            <a:chOff x="4343400" y="1763878"/>
            <a:chExt cx="7472477" cy="2244852"/>
          </a:xfrm>
        </p:grpSpPr>
        <p:sp>
          <p:nvSpPr>
            <p:cNvPr id="467" name="Shape 32">
              <a:extLst>
                <a:ext uri="{FF2B5EF4-FFF2-40B4-BE49-F238E27FC236}">
                  <a16:creationId xmlns:a16="http://schemas.microsoft.com/office/drawing/2014/main" id="{9DA64199-FBA4-3664-ECAA-7904A51C974E}"/>
                </a:ext>
              </a:extLst>
            </p:cNvPr>
            <p:cNvSpPr/>
            <p:nvPr/>
          </p:nvSpPr>
          <p:spPr>
            <a:xfrm>
              <a:off x="4839919" y="2083918"/>
              <a:ext cx="609905" cy="323698"/>
            </a:xfrm>
            <a:prstGeom prst="rect">
              <a:avLst/>
            </a:prstGeom>
            <a:solidFill>
              <a:srgbClr val="E74C3C">
                <a:alpha val="95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8" name="Text 33">
              <a:extLst>
                <a:ext uri="{FF2B5EF4-FFF2-40B4-BE49-F238E27FC236}">
                  <a16:creationId xmlns:a16="http://schemas.microsoft.com/office/drawing/2014/main" id="{89D2D0C3-5E8B-3BC1-FA25-FE3A1D4208B2}"/>
                </a:ext>
              </a:extLst>
            </p:cNvPr>
            <p:cNvSpPr txBox="1"/>
            <p:nvPr/>
          </p:nvSpPr>
          <p:spPr>
            <a:xfrm>
              <a:off x="4999939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48%</a:t>
              </a:r>
              <a:endParaRPr lang="en-US" sz="1000" dirty="0"/>
            </a:p>
          </p:txBody>
        </p:sp>
        <p:sp>
          <p:nvSpPr>
            <p:cNvPr id="469" name="Shape 34">
              <a:extLst>
                <a:ext uri="{FF2B5EF4-FFF2-40B4-BE49-F238E27FC236}">
                  <a16:creationId xmlns:a16="http://schemas.microsoft.com/office/drawing/2014/main" id="{DFC520F4-F97E-7778-5833-67E71ADA6969}"/>
                </a:ext>
              </a:extLst>
            </p:cNvPr>
            <p:cNvSpPr/>
            <p:nvPr/>
          </p:nvSpPr>
          <p:spPr>
            <a:xfrm>
              <a:off x="5445252" y="2083918"/>
              <a:ext cx="819302" cy="323698"/>
            </a:xfrm>
            <a:prstGeom prst="rect">
              <a:avLst/>
            </a:prstGeom>
            <a:solidFill>
              <a:srgbClr val="E74C3C">
                <a:alpha val="35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0" name="Text 35">
              <a:extLst>
                <a:ext uri="{FF2B5EF4-FFF2-40B4-BE49-F238E27FC236}">
                  <a16:creationId xmlns:a16="http://schemas.microsoft.com/office/drawing/2014/main" id="{79F4E0C1-6C0C-5B69-4C2D-DB8BEF677B77}"/>
                </a:ext>
              </a:extLst>
            </p:cNvPr>
            <p:cNvSpPr txBox="1"/>
            <p:nvPr/>
          </p:nvSpPr>
          <p:spPr>
            <a:xfrm>
              <a:off x="5707685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18%</a:t>
              </a:r>
              <a:endParaRPr lang="en-US" sz="1000" dirty="0"/>
            </a:p>
          </p:txBody>
        </p:sp>
        <p:sp>
          <p:nvSpPr>
            <p:cNvPr id="471" name="Shape 36">
              <a:extLst>
                <a:ext uri="{FF2B5EF4-FFF2-40B4-BE49-F238E27FC236}">
                  <a16:creationId xmlns:a16="http://schemas.microsoft.com/office/drawing/2014/main" id="{675A2580-78FE-0EA5-21C6-36C25C8D6B2F}"/>
                </a:ext>
              </a:extLst>
            </p:cNvPr>
            <p:cNvSpPr/>
            <p:nvPr/>
          </p:nvSpPr>
          <p:spPr>
            <a:xfrm>
              <a:off x="6255410" y="2083918"/>
              <a:ext cx="504749" cy="323698"/>
            </a:xfrm>
            <a:prstGeom prst="rect">
              <a:avLst/>
            </a:prstGeom>
            <a:solidFill>
              <a:srgbClr val="E74C3C">
                <a:alpha val="5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2" name="Text 37">
              <a:extLst>
                <a:ext uri="{FF2B5EF4-FFF2-40B4-BE49-F238E27FC236}">
                  <a16:creationId xmlns:a16="http://schemas.microsoft.com/office/drawing/2014/main" id="{8B52DA8C-D117-4F4B-B66F-43C8E7DF814A}"/>
                </a:ext>
              </a:extLst>
            </p:cNvPr>
            <p:cNvSpPr txBox="1"/>
            <p:nvPr/>
          </p:nvSpPr>
          <p:spPr>
            <a:xfrm>
              <a:off x="6362395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25%</a:t>
              </a:r>
              <a:endParaRPr lang="en-US" sz="1000" dirty="0"/>
            </a:p>
          </p:txBody>
        </p:sp>
        <p:sp>
          <p:nvSpPr>
            <p:cNvPr id="473" name="Shape 38">
              <a:extLst>
                <a:ext uri="{FF2B5EF4-FFF2-40B4-BE49-F238E27FC236}">
                  <a16:creationId xmlns:a16="http://schemas.microsoft.com/office/drawing/2014/main" id="{DA522E73-26BF-DFBB-F8AE-55AAEC927801}"/>
                </a:ext>
              </a:extLst>
            </p:cNvPr>
            <p:cNvSpPr/>
            <p:nvPr/>
          </p:nvSpPr>
          <p:spPr>
            <a:xfrm>
              <a:off x="6754673" y="2083918"/>
              <a:ext cx="609905" cy="323698"/>
            </a:xfrm>
            <a:prstGeom prst="rect">
              <a:avLst/>
            </a:prstGeom>
            <a:solidFill>
              <a:srgbClr val="E74C3C">
                <a:alpha val="4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4" name="Text 39">
              <a:extLst>
                <a:ext uri="{FF2B5EF4-FFF2-40B4-BE49-F238E27FC236}">
                  <a16:creationId xmlns:a16="http://schemas.microsoft.com/office/drawing/2014/main" id="{6943D8A9-0BA0-6386-6349-5D94BC0CCEE6}"/>
                </a:ext>
              </a:extLst>
            </p:cNvPr>
            <p:cNvSpPr txBox="1"/>
            <p:nvPr/>
          </p:nvSpPr>
          <p:spPr>
            <a:xfrm>
              <a:off x="6914693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20%</a:t>
              </a:r>
              <a:endParaRPr lang="en-US" sz="1000" dirty="0"/>
            </a:p>
          </p:txBody>
        </p:sp>
        <p:sp>
          <p:nvSpPr>
            <p:cNvPr id="475" name="Shape 40">
              <a:extLst>
                <a:ext uri="{FF2B5EF4-FFF2-40B4-BE49-F238E27FC236}">
                  <a16:creationId xmlns:a16="http://schemas.microsoft.com/office/drawing/2014/main" id="{881166EB-6FAB-CEE0-B5DF-782F961465AF}"/>
                </a:ext>
              </a:extLst>
            </p:cNvPr>
            <p:cNvSpPr/>
            <p:nvPr/>
          </p:nvSpPr>
          <p:spPr>
            <a:xfrm>
              <a:off x="7360006" y="2083918"/>
              <a:ext cx="895198" cy="323698"/>
            </a:xfrm>
            <a:prstGeom prst="rect">
              <a:avLst/>
            </a:prstGeom>
            <a:solidFill>
              <a:srgbClr val="E74C3C">
                <a:alpha val="1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6" name="Text 41">
              <a:extLst>
                <a:ext uri="{FF2B5EF4-FFF2-40B4-BE49-F238E27FC236}">
                  <a16:creationId xmlns:a16="http://schemas.microsoft.com/office/drawing/2014/main" id="{EC2345BB-6210-7E31-BB42-88E665855CA6}"/>
                </a:ext>
              </a:extLst>
            </p:cNvPr>
            <p:cNvSpPr txBox="1"/>
            <p:nvPr/>
          </p:nvSpPr>
          <p:spPr>
            <a:xfrm>
              <a:off x="7703820" y="21415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5%</a:t>
              </a:r>
              <a:endParaRPr lang="en-US" sz="1000" dirty="0"/>
            </a:p>
          </p:txBody>
        </p:sp>
        <p:sp>
          <p:nvSpPr>
            <p:cNvPr id="477" name="Shape 42">
              <a:extLst>
                <a:ext uri="{FF2B5EF4-FFF2-40B4-BE49-F238E27FC236}">
                  <a16:creationId xmlns:a16="http://schemas.microsoft.com/office/drawing/2014/main" id="{199CB9BB-60F9-0D27-1913-37A8ACD35E9C}"/>
                </a:ext>
              </a:extLst>
            </p:cNvPr>
            <p:cNvSpPr/>
            <p:nvPr/>
          </p:nvSpPr>
          <p:spPr>
            <a:xfrm>
              <a:off x="8253374" y="2083918"/>
              <a:ext cx="752551" cy="323698"/>
            </a:xfrm>
            <a:prstGeom prst="rect">
              <a:avLst/>
            </a:prstGeom>
            <a:solidFill>
              <a:srgbClr val="E74C3C">
                <a:alpha val="6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8" name="Text 43">
              <a:extLst>
                <a:ext uri="{FF2B5EF4-FFF2-40B4-BE49-F238E27FC236}">
                  <a16:creationId xmlns:a16="http://schemas.microsoft.com/office/drawing/2014/main" id="{4D63ED4A-BF8D-4DBE-233D-9E93826851F5}"/>
                </a:ext>
              </a:extLst>
            </p:cNvPr>
            <p:cNvSpPr txBox="1"/>
            <p:nvPr/>
          </p:nvSpPr>
          <p:spPr>
            <a:xfrm>
              <a:off x="8485632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32%</a:t>
              </a:r>
              <a:endParaRPr lang="en-US" sz="1000" dirty="0"/>
            </a:p>
          </p:txBody>
        </p:sp>
        <p:sp>
          <p:nvSpPr>
            <p:cNvPr id="479" name="Shape 44">
              <a:extLst>
                <a:ext uri="{FF2B5EF4-FFF2-40B4-BE49-F238E27FC236}">
                  <a16:creationId xmlns:a16="http://schemas.microsoft.com/office/drawing/2014/main" id="{DE468EE1-6271-C60D-8953-DF9854F05FBE}"/>
                </a:ext>
              </a:extLst>
            </p:cNvPr>
            <p:cNvSpPr/>
            <p:nvPr/>
          </p:nvSpPr>
          <p:spPr>
            <a:xfrm>
              <a:off x="9003182" y="2083918"/>
              <a:ext cx="819302" cy="323698"/>
            </a:xfrm>
            <a:prstGeom prst="rect">
              <a:avLst/>
            </a:prstGeom>
            <a:solidFill>
              <a:srgbClr val="E74C3C">
                <a:alpha val="4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0" name="Text 45">
              <a:extLst>
                <a:ext uri="{FF2B5EF4-FFF2-40B4-BE49-F238E27FC236}">
                  <a16:creationId xmlns:a16="http://schemas.microsoft.com/office/drawing/2014/main" id="{CDDC164B-53FD-FA52-1AE2-37205DF84160}"/>
                </a:ext>
              </a:extLst>
            </p:cNvPr>
            <p:cNvSpPr txBox="1"/>
            <p:nvPr/>
          </p:nvSpPr>
          <p:spPr>
            <a:xfrm>
              <a:off x="9265615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20%</a:t>
              </a:r>
              <a:endParaRPr lang="en-US" sz="1000" dirty="0"/>
            </a:p>
          </p:txBody>
        </p:sp>
        <p:sp>
          <p:nvSpPr>
            <p:cNvPr id="481" name="Shape 46">
              <a:extLst>
                <a:ext uri="{FF2B5EF4-FFF2-40B4-BE49-F238E27FC236}">
                  <a16:creationId xmlns:a16="http://schemas.microsoft.com/office/drawing/2014/main" id="{1DD0ECFE-F63B-625E-878C-9856A2B12EE0}"/>
                </a:ext>
              </a:extLst>
            </p:cNvPr>
            <p:cNvSpPr/>
            <p:nvPr/>
          </p:nvSpPr>
          <p:spPr>
            <a:xfrm>
              <a:off x="9814255" y="2083918"/>
              <a:ext cx="504749" cy="323698"/>
            </a:xfrm>
            <a:prstGeom prst="rect">
              <a:avLst/>
            </a:prstGeom>
            <a:solidFill>
              <a:srgbClr val="E74C3C">
                <a:alpha val="2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2" name="Text 47">
              <a:extLst>
                <a:ext uri="{FF2B5EF4-FFF2-40B4-BE49-F238E27FC236}">
                  <a16:creationId xmlns:a16="http://schemas.microsoft.com/office/drawing/2014/main" id="{DD84043A-2E87-F9C0-D465-975A3222C10E}"/>
                </a:ext>
              </a:extLst>
            </p:cNvPr>
            <p:cNvSpPr txBox="1"/>
            <p:nvPr/>
          </p:nvSpPr>
          <p:spPr>
            <a:xfrm>
              <a:off x="9921240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12%</a:t>
              </a:r>
              <a:endParaRPr lang="en-US" sz="1000" dirty="0"/>
            </a:p>
          </p:txBody>
        </p:sp>
        <p:sp>
          <p:nvSpPr>
            <p:cNvPr id="483" name="Shape 48">
              <a:extLst>
                <a:ext uri="{FF2B5EF4-FFF2-40B4-BE49-F238E27FC236}">
                  <a16:creationId xmlns:a16="http://schemas.microsoft.com/office/drawing/2014/main" id="{F7303316-66C6-5ED0-2AA5-5DCCCC9256DB}"/>
                </a:ext>
              </a:extLst>
            </p:cNvPr>
            <p:cNvSpPr/>
            <p:nvPr/>
          </p:nvSpPr>
          <p:spPr>
            <a:xfrm>
              <a:off x="10312603" y="2083918"/>
              <a:ext cx="504749" cy="323698"/>
            </a:xfrm>
            <a:prstGeom prst="rect">
              <a:avLst/>
            </a:prstGeom>
            <a:solidFill>
              <a:srgbClr val="E74C3C">
                <a:alpha val="1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4" name="Text 49">
              <a:extLst>
                <a:ext uri="{FF2B5EF4-FFF2-40B4-BE49-F238E27FC236}">
                  <a16:creationId xmlns:a16="http://schemas.microsoft.com/office/drawing/2014/main" id="{5F71FD79-EC0B-5D41-B1E5-B288B5CD0DB7}"/>
                </a:ext>
              </a:extLst>
            </p:cNvPr>
            <p:cNvSpPr txBox="1"/>
            <p:nvPr/>
          </p:nvSpPr>
          <p:spPr>
            <a:xfrm>
              <a:off x="10458907" y="21415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9%</a:t>
              </a:r>
              <a:endParaRPr lang="en-US" sz="1000" dirty="0"/>
            </a:p>
          </p:txBody>
        </p:sp>
        <p:sp>
          <p:nvSpPr>
            <p:cNvPr id="485" name="Shape 50">
              <a:extLst>
                <a:ext uri="{FF2B5EF4-FFF2-40B4-BE49-F238E27FC236}">
                  <a16:creationId xmlns:a16="http://schemas.microsoft.com/office/drawing/2014/main" id="{DE76CF8D-2CE5-ED76-CDE4-057F2CC1E63B}"/>
                </a:ext>
              </a:extLst>
            </p:cNvPr>
            <p:cNvSpPr/>
            <p:nvPr/>
          </p:nvSpPr>
          <p:spPr>
            <a:xfrm>
              <a:off x="10811866" y="2083918"/>
              <a:ext cx="504749" cy="323698"/>
            </a:xfrm>
            <a:prstGeom prst="rect">
              <a:avLst/>
            </a:prstGeom>
            <a:solidFill>
              <a:srgbClr val="E74C3C">
                <a:alpha val="2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6" name="Text 51">
              <a:extLst>
                <a:ext uri="{FF2B5EF4-FFF2-40B4-BE49-F238E27FC236}">
                  <a16:creationId xmlns:a16="http://schemas.microsoft.com/office/drawing/2014/main" id="{3E382EC4-7F3B-8FC0-5ABB-51F7A83C2D3E}"/>
                </a:ext>
              </a:extLst>
            </p:cNvPr>
            <p:cNvSpPr txBox="1"/>
            <p:nvPr/>
          </p:nvSpPr>
          <p:spPr>
            <a:xfrm>
              <a:off x="10918850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13%</a:t>
              </a:r>
              <a:endParaRPr lang="en-US" sz="1000" dirty="0"/>
            </a:p>
          </p:txBody>
        </p:sp>
        <p:sp>
          <p:nvSpPr>
            <p:cNvPr id="487" name="Shape 52">
              <a:extLst>
                <a:ext uri="{FF2B5EF4-FFF2-40B4-BE49-F238E27FC236}">
                  <a16:creationId xmlns:a16="http://schemas.microsoft.com/office/drawing/2014/main" id="{8B7CE0AF-E31D-9367-9EB2-A9B3E1F0853B}"/>
                </a:ext>
              </a:extLst>
            </p:cNvPr>
            <p:cNvSpPr/>
            <p:nvPr/>
          </p:nvSpPr>
          <p:spPr>
            <a:xfrm>
              <a:off x="11311128" y="2083918"/>
              <a:ext cx="504749" cy="323698"/>
            </a:xfrm>
            <a:prstGeom prst="rect">
              <a:avLst/>
            </a:prstGeom>
            <a:solidFill>
              <a:srgbClr val="E74C3C">
                <a:alpha val="1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8" name="Text 53">
              <a:extLst>
                <a:ext uri="{FF2B5EF4-FFF2-40B4-BE49-F238E27FC236}">
                  <a16:creationId xmlns:a16="http://schemas.microsoft.com/office/drawing/2014/main" id="{0AB1873C-DE59-06F0-FEF9-CFB936206A7E}"/>
                </a:ext>
              </a:extLst>
            </p:cNvPr>
            <p:cNvSpPr txBox="1"/>
            <p:nvPr/>
          </p:nvSpPr>
          <p:spPr>
            <a:xfrm>
              <a:off x="11457432" y="21415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5%</a:t>
              </a:r>
              <a:endParaRPr lang="en-US" sz="1000" dirty="0"/>
            </a:p>
          </p:txBody>
        </p:sp>
        <p:sp>
          <p:nvSpPr>
            <p:cNvPr id="489" name="Shape 54">
              <a:extLst>
                <a:ext uri="{FF2B5EF4-FFF2-40B4-BE49-F238E27FC236}">
                  <a16:creationId xmlns:a16="http://schemas.microsoft.com/office/drawing/2014/main" id="{CA13B271-515F-3957-ECFB-656FB43CBC7E}"/>
                </a:ext>
              </a:extLst>
            </p:cNvPr>
            <p:cNvSpPr/>
            <p:nvPr/>
          </p:nvSpPr>
          <p:spPr>
            <a:xfrm>
              <a:off x="4839919" y="2403958"/>
              <a:ext cx="609905" cy="323698"/>
            </a:xfrm>
            <a:prstGeom prst="rect">
              <a:avLst/>
            </a:prstGeom>
            <a:solidFill>
              <a:srgbClr val="E74C3C">
                <a:alpha val="8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0" name="Text 55">
              <a:extLst>
                <a:ext uri="{FF2B5EF4-FFF2-40B4-BE49-F238E27FC236}">
                  <a16:creationId xmlns:a16="http://schemas.microsoft.com/office/drawing/2014/main" id="{68E80B8B-D2EF-42D5-D82C-6909FE63A0CE}"/>
                </a:ext>
              </a:extLst>
            </p:cNvPr>
            <p:cNvSpPr txBox="1"/>
            <p:nvPr/>
          </p:nvSpPr>
          <p:spPr>
            <a:xfrm>
              <a:off x="4999939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42%</a:t>
              </a:r>
              <a:endParaRPr lang="en-US" sz="1000" dirty="0"/>
            </a:p>
          </p:txBody>
        </p:sp>
        <p:sp>
          <p:nvSpPr>
            <p:cNvPr id="491" name="Shape 56">
              <a:extLst>
                <a:ext uri="{FF2B5EF4-FFF2-40B4-BE49-F238E27FC236}">
                  <a16:creationId xmlns:a16="http://schemas.microsoft.com/office/drawing/2014/main" id="{C0342CAE-2FE0-9334-6DDE-D40962E5C0D8}"/>
                </a:ext>
              </a:extLst>
            </p:cNvPr>
            <p:cNvSpPr/>
            <p:nvPr/>
          </p:nvSpPr>
          <p:spPr>
            <a:xfrm>
              <a:off x="5445252" y="2403958"/>
              <a:ext cx="819302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2" name="Text 57">
              <a:extLst>
                <a:ext uri="{FF2B5EF4-FFF2-40B4-BE49-F238E27FC236}">
                  <a16:creationId xmlns:a16="http://schemas.microsoft.com/office/drawing/2014/main" id="{715998FA-9972-7F69-F143-6CB70739AFBC}"/>
                </a:ext>
              </a:extLst>
            </p:cNvPr>
            <p:cNvSpPr txBox="1"/>
            <p:nvPr/>
          </p:nvSpPr>
          <p:spPr>
            <a:xfrm>
              <a:off x="5707685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493" name="Shape 58">
              <a:extLst>
                <a:ext uri="{FF2B5EF4-FFF2-40B4-BE49-F238E27FC236}">
                  <a16:creationId xmlns:a16="http://schemas.microsoft.com/office/drawing/2014/main" id="{8093695F-2DF1-4F02-33DA-D8D1C7B057C2}"/>
                </a:ext>
              </a:extLst>
            </p:cNvPr>
            <p:cNvSpPr/>
            <p:nvPr/>
          </p:nvSpPr>
          <p:spPr>
            <a:xfrm>
              <a:off x="6255410" y="2403958"/>
              <a:ext cx="504749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4" name="Text 59">
              <a:extLst>
                <a:ext uri="{FF2B5EF4-FFF2-40B4-BE49-F238E27FC236}">
                  <a16:creationId xmlns:a16="http://schemas.microsoft.com/office/drawing/2014/main" id="{D4FCCED7-39CC-E8FB-7DD4-088415455B9F}"/>
                </a:ext>
              </a:extLst>
            </p:cNvPr>
            <p:cNvSpPr txBox="1"/>
            <p:nvPr/>
          </p:nvSpPr>
          <p:spPr>
            <a:xfrm>
              <a:off x="6362395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495" name="Shape 60">
              <a:extLst>
                <a:ext uri="{FF2B5EF4-FFF2-40B4-BE49-F238E27FC236}">
                  <a16:creationId xmlns:a16="http://schemas.microsoft.com/office/drawing/2014/main" id="{C2273607-B52E-8B24-2BBF-C47041256DFB}"/>
                </a:ext>
              </a:extLst>
            </p:cNvPr>
            <p:cNvSpPr/>
            <p:nvPr/>
          </p:nvSpPr>
          <p:spPr>
            <a:xfrm>
              <a:off x="6754673" y="2403958"/>
              <a:ext cx="609905" cy="323698"/>
            </a:xfrm>
            <a:prstGeom prst="rect">
              <a:avLst/>
            </a:prstGeom>
            <a:solidFill>
              <a:srgbClr val="E74C3C">
                <a:alpha val="7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6" name="Text 61">
              <a:extLst>
                <a:ext uri="{FF2B5EF4-FFF2-40B4-BE49-F238E27FC236}">
                  <a16:creationId xmlns:a16="http://schemas.microsoft.com/office/drawing/2014/main" id="{8968B203-5847-38ED-0649-866F895F8904}"/>
                </a:ext>
              </a:extLst>
            </p:cNvPr>
            <p:cNvSpPr txBox="1"/>
            <p:nvPr/>
          </p:nvSpPr>
          <p:spPr>
            <a:xfrm>
              <a:off x="6914693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35%</a:t>
              </a:r>
              <a:endParaRPr lang="en-US" sz="1000" dirty="0"/>
            </a:p>
          </p:txBody>
        </p:sp>
        <p:sp>
          <p:nvSpPr>
            <p:cNvPr id="497" name="Shape 62">
              <a:extLst>
                <a:ext uri="{FF2B5EF4-FFF2-40B4-BE49-F238E27FC236}">
                  <a16:creationId xmlns:a16="http://schemas.microsoft.com/office/drawing/2014/main" id="{93C19A40-3926-4578-E932-B8FDC18F955C}"/>
                </a:ext>
              </a:extLst>
            </p:cNvPr>
            <p:cNvSpPr/>
            <p:nvPr/>
          </p:nvSpPr>
          <p:spPr>
            <a:xfrm>
              <a:off x="7360006" y="2403958"/>
              <a:ext cx="895198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8" name="Text 63">
              <a:extLst>
                <a:ext uri="{FF2B5EF4-FFF2-40B4-BE49-F238E27FC236}">
                  <a16:creationId xmlns:a16="http://schemas.microsoft.com/office/drawing/2014/main" id="{245EE2F4-8E6D-8FD8-AEBE-7A4F2B02D5E0}"/>
                </a:ext>
              </a:extLst>
            </p:cNvPr>
            <p:cNvSpPr txBox="1"/>
            <p:nvPr/>
          </p:nvSpPr>
          <p:spPr>
            <a:xfrm>
              <a:off x="7664501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499" name="Shape 64">
              <a:extLst>
                <a:ext uri="{FF2B5EF4-FFF2-40B4-BE49-F238E27FC236}">
                  <a16:creationId xmlns:a16="http://schemas.microsoft.com/office/drawing/2014/main" id="{E4BEEB0B-1611-FC35-3491-6DA3E6548552}"/>
                </a:ext>
              </a:extLst>
            </p:cNvPr>
            <p:cNvSpPr/>
            <p:nvPr/>
          </p:nvSpPr>
          <p:spPr>
            <a:xfrm>
              <a:off x="8253374" y="2403958"/>
              <a:ext cx="752551" cy="323698"/>
            </a:xfrm>
            <a:prstGeom prst="rect">
              <a:avLst/>
            </a:prstGeom>
            <a:solidFill>
              <a:srgbClr val="E74C3C">
                <a:alpha val="4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0" name="Text 65">
              <a:extLst>
                <a:ext uri="{FF2B5EF4-FFF2-40B4-BE49-F238E27FC236}">
                  <a16:creationId xmlns:a16="http://schemas.microsoft.com/office/drawing/2014/main" id="{E342E8E3-4132-63A7-D35D-AFABF2D71882}"/>
                </a:ext>
              </a:extLst>
            </p:cNvPr>
            <p:cNvSpPr txBox="1"/>
            <p:nvPr/>
          </p:nvSpPr>
          <p:spPr>
            <a:xfrm>
              <a:off x="8485632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20%</a:t>
              </a:r>
              <a:endParaRPr lang="en-US" sz="1000" dirty="0"/>
            </a:p>
          </p:txBody>
        </p:sp>
        <p:sp>
          <p:nvSpPr>
            <p:cNvPr id="501" name="Shape 66">
              <a:extLst>
                <a:ext uri="{FF2B5EF4-FFF2-40B4-BE49-F238E27FC236}">
                  <a16:creationId xmlns:a16="http://schemas.microsoft.com/office/drawing/2014/main" id="{78ACD04E-2A5B-E0A7-C83C-642A0A3CCF79}"/>
                </a:ext>
              </a:extLst>
            </p:cNvPr>
            <p:cNvSpPr/>
            <p:nvPr/>
          </p:nvSpPr>
          <p:spPr>
            <a:xfrm>
              <a:off x="9003182" y="2403958"/>
              <a:ext cx="819302" cy="323698"/>
            </a:xfrm>
            <a:prstGeom prst="rect">
              <a:avLst/>
            </a:prstGeom>
            <a:solidFill>
              <a:srgbClr val="E74C3C">
                <a:alpha val="2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" name="Text 67">
              <a:extLst>
                <a:ext uri="{FF2B5EF4-FFF2-40B4-BE49-F238E27FC236}">
                  <a16:creationId xmlns:a16="http://schemas.microsoft.com/office/drawing/2014/main" id="{3786DA8A-EEC0-55A7-C62F-BF6957E9FE55}"/>
                </a:ext>
              </a:extLst>
            </p:cNvPr>
            <p:cNvSpPr txBox="1"/>
            <p:nvPr/>
          </p:nvSpPr>
          <p:spPr>
            <a:xfrm>
              <a:off x="9265615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12%</a:t>
              </a:r>
              <a:endParaRPr lang="en-US" sz="1000" dirty="0"/>
            </a:p>
          </p:txBody>
        </p:sp>
        <p:sp>
          <p:nvSpPr>
            <p:cNvPr id="503" name="Shape 68">
              <a:extLst>
                <a:ext uri="{FF2B5EF4-FFF2-40B4-BE49-F238E27FC236}">
                  <a16:creationId xmlns:a16="http://schemas.microsoft.com/office/drawing/2014/main" id="{AA179CC7-AAEB-8215-35B6-156971ED6615}"/>
                </a:ext>
              </a:extLst>
            </p:cNvPr>
            <p:cNvSpPr/>
            <p:nvPr/>
          </p:nvSpPr>
          <p:spPr>
            <a:xfrm>
              <a:off x="9814255" y="2403958"/>
              <a:ext cx="504749" cy="323698"/>
            </a:xfrm>
            <a:prstGeom prst="rect">
              <a:avLst/>
            </a:prstGeom>
            <a:solidFill>
              <a:srgbClr val="E74C3C">
                <a:alpha val="3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4" name="Text 69">
              <a:extLst>
                <a:ext uri="{FF2B5EF4-FFF2-40B4-BE49-F238E27FC236}">
                  <a16:creationId xmlns:a16="http://schemas.microsoft.com/office/drawing/2014/main" id="{FBB87FD7-7848-7805-CB71-68B9F798A5DB}"/>
                </a:ext>
              </a:extLst>
            </p:cNvPr>
            <p:cNvSpPr txBox="1"/>
            <p:nvPr/>
          </p:nvSpPr>
          <p:spPr>
            <a:xfrm>
              <a:off x="9921240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17%</a:t>
              </a:r>
              <a:endParaRPr lang="en-US" sz="1000" dirty="0"/>
            </a:p>
          </p:txBody>
        </p:sp>
        <p:sp>
          <p:nvSpPr>
            <p:cNvPr id="505" name="Shape 70">
              <a:extLst>
                <a:ext uri="{FF2B5EF4-FFF2-40B4-BE49-F238E27FC236}">
                  <a16:creationId xmlns:a16="http://schemas.microsoft.com/office/drawing/2014/main" id="{B48228B9-EB25-7E69-B866-B6EB7A58072B}"/>
                </a:ext>
              </a:extLst>
            </p:cNvPr>
            <p:cNvSpPr/>
            <p:nvPr/>
          </p:nvSpPr>
          <p:spPr>
            <a:xfrm>
              <a:off x="10312603" y="2403958"/>
              <a:ext cx="504749" cy="323698"/>
            </a:xfrm>
            <a:prstGeom prst="rect">
              <a:avLst/>
            </a:prstGeom>
            <a:solidFill>
              <a:srgbClr val="E74C3C">
                <a:alpha val="12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6" name="Text 71">
              <a:extLst>
                <a:ext uri="{FF2B5EF4-FFF2-40B4-BE49-F238E27FC236}">
                  <a16:creationId xmlns:a16="http://schemas.microsoft.com/office/drawing/2014/main" id="{BA927AD7-75D0-AF66-EB75-1584089E0139}"/>
                </a:ext>
              </a:extLst>
            </p:cNvPr>
            <p:cNvSpPr txBox="1"/>
            <p:nvPr/>
          </p:nvSpPr>
          <p:spPr>
            <a:xfrm>
              <a:off x="10458907" y="246156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6%</a:t>
              </a:r>
              <a:endParaRPr lang="en-US" sz="1000" dirty="0"/>
            </a:p>
          </p:txBody>
        </p:sp>
        <p:sp>
          <p:nvSpPr>
            <p:cNvPr id="507" name="Shape 72">
              <a:extLst>
                <a:ext uri="{FF2B5EF4-FFF2-40B4-BE49-F238E27FC236}">
                  <a16:creationId xmlns:a16="http://schemas.microsoft.com/office/drawing/2014/main" id="{5B141B40-F836-9CA6-1DE5-40B873B4019C}"/>
                </a:ext>
              </a:extLst>
            </p:cNvPr>
            <p:cNvSpPr/>
            <p:nvPr/>
          </p:nvSpPr>
          <p:spPr>
            <a:xfrm>
              <a:off x="10811866" y="2403958"/>
              <a:ext cx="504749" cy="323698"/>
            </a:xfrm>
            <a:prstGeom prst="rect">
              <a:avLst/>
            </a:prstGeom>
            <a:solidFill>
              <a:srgbClr val="E74C3C">
                <a:alpha val="22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8" name="Text 73">
              <a:extLst>
                <a:ext uri="{FF2B5EF4-FFF2-40B4-BE49-F238E27FC236}">
                  <a16:creationId xmlns:a16="http://schemas.microsoft.com/office/drawing/2014/main" id="{C55C0F28-56F3-F26F-2403-DFF38CBCF2E2}"/>
                </a:ext>
              </a:extLst>
            </p:cNvPr>
            <p:cNvSpPr txBox="1"/>
            <p:nvPr/>
          </p:nvSpPr>
          <p:spPr>
            <a:xfrm>
              <a:off x="10918850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11%</a:t>
              </a:r>
              <a:endParaRPr lang="en-US" sz="1000" dirty="0"/>
            </a:p>
          </p:txBody>
        </p:sp>
        <p:sp>
          <p:nvSpPr>
            <p:cNvPr id="509" name="Shape 74">
              <a:extLst>
                <a:ext uri="{FF2B5EF4-FFF2-40B4-BE49-F238E27FC236}">
                  <a16:creationId xmlns:a16="http://schemas.microsoft.com/office/drawing/2014/main" id="{6A32BD99-339D-1B39-DE94-B3A91425086F}"/>
                </a:ext>
              </a:extLst>
            </p:cNvPr>
            <p:cNvSpPr/>
            <p:nvPr/>
          </p:nvSpPr>
          <p:spPr>
            <a:xfrm>
              <a:off x="11311128" y="2403958"/>
              <a:ext cx="504749" cy="323698"/>
            </a:xfrm>
            <a:prstGeom prst="rect">
              <a:avLst/>
            </a:prstGeom>
            <a:solidFill>
              <a:srgbClr val="E74C3C">
                <a:alpha val="1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0" name="Text 75">
              <a:extLst>
                <a:ext uri="{FF2B5EF4-FFF2-40B4-BE49-F238E27FC236}">
                  <a16:creationId xmlns:a16="http://schemas.microsoft.com/office/drawing/2014/main" id="{F60240B6-5C95-4E7E-6694-8F4B71AF184F}"/>
                </a:ext>
              </a:extLst>
            </p:cNvPr>
            <p:cNvSpPr txBox="1"/>
            <p:nvPr/>
          </p:nvSpPr>
          <p:spPr>
            <a:xfrm>
              <a:off x="11457432" y="246156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8%</a:t>
              </a:r>
              <a:endParaRPr lang="en-US" sz="1000" dirty="0"/>
            </a:p>
          </p:txBody>
        </p:sp>
        <p:sp>
          <p:nvSpPr>
            <p:cNvPr id="511" name="Shape 76">
              <a:extLst>
                <a:ext uri="{FF2B5EF4-FFF2-40B4-BE49-F238E27FC236}">
                  <a16:creationId xmlns:a16="http://schemas.microsoft.com/office/drawing/2014/main" id="{2DFBD9D6-4EC9-86CA-8E86-B33A07FD4BA3}"/>
                </a:ext>
              </a:extLst>
            </p:cNvPr>
            <p:cNvSpPr/>
            <p:nvPr/>
          </p:nvSpPr>
          <p:spPr>
            <a:xfrm>
              <a:off x="4839919" y="2723998"/>
              <a:ext cx="609905" cy="323698"/>
            </a:xfrm>
            <a:prstGeom prst="rect">
              <a:avLst/>
            </a:prstGeom>
            <a:solidFill>
              <a:srgbClr val="E74C3C">
                <a:alpha val="8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" name="Text 77">
              <a:extLst>
                <a:ext uri="{FF2B5EF4-FFF2-40B4-BE49-F238E27FC236}">
                  <a16:creationId xmlns:a16="http://schemas.microsoft.com/office/drawing/2014/main" id="{C6D06F55-7813-1D28-5DFD-902BE41116B5}"/>
                </a:ext>
              </a:extLst>
            </p:cNvPr>
            <p:cNvSpPr txBox="1"/>
            <p:nvPr/>
          </p:nvSpPr>
          <p:spPr>
            <a:xfrm>
              <a:off x="4999939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44%</a:t>
              </a:r>
              <a:endParaRPr lang="en-US" sz="1000" dirty="0"/>
            </a:p>
          </p:txBody>
        </p:sp>
        <p:sp>
          <p:nvSpPr>
            <p:cNvPr id="513" name="Shape 78">
              <a:extLst>
                <a:ext uri="{FF2B5EF4-FFF2-40B4-BE49-F238E27FC236}">
                  <a16:creationId xmlns:a16="http://schemas.microsoft.com/office/drawing/2014/main" id="{9D3D2406-2663-2B39-DFAC-D11C4E6E5183}"/>
                </a:ext>
              </a:extLst>
            </p:cNvPr>
            <p:cNvSpPr/>
            <p:nvPr/>
          </p:nvSpPr>
          <p:spPr>
            <a:xfrm>
              <a:off x="5445252" y="2723998"/>
              <a:ext cx="819302" cy="323698"/>
            </a:xfrm>
            <a:prstGeom prst="rect">
              <a:avLst/>
            </a:prstGeom>
            <a:solidFill>
              <a:srgbClr val="E74C3C">
                <a:alpha val="2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" name="Text 79">
              <a:extLst>
                <a:ext uri="{FF2B5EF4-FFF2-40B4-BE49-F238E27FC236}">
                  <a16:creationId xmlns:a16="http://schemas.microsoft.com/office/drawing/2014/main" id="{CB2BCCB2-DE92-8F65-9757-FB69020C3E64}"/>
                </a:ext>
              </a:extLst>
            </p:cNvPr>
            <p:cNvSpPr txBox="1"/>
            <p:nvPr/>
          </p:nvSpPr>
          <p:spPr>
            <a:xfrm>
              <a:off x="5707685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13%</a:t>
              </a:r>
              <a:endParaRPr lang="en-US" sz="1000" dirty="0"/>
            </a:p>
          </p:txBody>
        </p:sp>
        <p:sp>
          <p:nvSpPr>
            <p:cNvPr id="515" name="Shape 80">
              <a:extLst>
                <a:ext uri="{FF2B5EF4-FFF2-40B4-BE49-F238E27FC236}">
                  <a16:creationId xmlns:a16="http://schemas.microsoft.com/office/drawing/2014/main" id="{FC8E85EE-F845-34CD-7FB9-E2D55586223B}"/>
                </a:ext>
              </a:extLst>
            </p:cNvPr>
            <p:cNvSpPr/>
            <p:nvPr/>
          </p:nvSpPr>
          <p:spPr>
            <a:xfrm>
              <a:off x="6255410" y="2723998"/>
              <a:ext cx="504749" cy="323698"/>
            </a:xfrm>
            <a:prstGeom prst="rect">
              <a:avLst/>
            </a:prstGeom>
            <a:solidFill>
              <a:srgbClr val="E74C3C">
                <a:alpha val="2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" name="Text 81">
              <a:extLst>
                <a:ext uri="{FF2B5EF4-FFF2-40B4-BE49-F238E27FC236}">
                  <a16:creationId xmlns:a16="http://schemas.microsoft.com/office/drawing/2014/main" id="{30442D40-CFE2-AB9F-DA42-1CDC5D94D400}"/>
                </a:ext>
              </a:extLst>
            </p:cNvPr>
            <p:cNvSpPr txBox="1"/>
            <p:nvPr/>
          </p:nvSpPr>
          <p:spPr>
            <a:xfrm>
              <a:off x="6362395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12%</a:t>
              </a:r>
              <a:endParaRPr lang="en-US" sz="1000" dirty="0"/>
            </a:p>
          </p:txBody>
        </p:sp>
        <p:sp>
          <p:nvSpPr>
            <p:cNvPr id="517" name="Shape 82">
              <a:extLst>
                <a:ext uri="{FF2B5EF4-FFF2-40B4-BE49-F238E27FC236}">
                  <a16:creationId xmlns:a16="http://schemas.microsoft.com/office/drawing/2014/main" id="{036BE3F2-05A1-6D52-A34D-D1D2995C292B}"/>
                </a:ext>
              </a:extLst>
            </p:cNvPr>
            <p:cNvSpPr/>
            <p:nvPr/>
          </p:nvSpPr>
          <p:spPr>
            <a:xfrm>
              <a:off x="6754673" y="2723998"/>
              <a:ext cx="609905" cy="323698"/>
            </a:xfrm>
            <a:prstGeom prst="rect">
              <a:avLst/>
            </a:prstGeom>
            <a:solidFill>
              <a:srgbClr val="E74C3C">
                <a:alpha val="6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8" name="Text 83">
              <a:extLst>
                <a:ext uri="{FF2B5EF4-FFF2-40B4-BE49-F238E27FC236}">
                  <a16:creationId xmlns:a16="http://schemas.microsoft.com/office/drawing/2014/main" id="{E3A71E4C-F58E-5485-DD45-A9790E50869C}"/>
                </a:ext>
              </a:extLst>
            </p:cNvPr>
            <p:cNvSpPr txBox="1"/>
            <p:nvPr/>
          </p:nvSpPr>
          <p:spPr>
            <a:xfrm>
              <a:off x="6914693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30%</a:t>
              </a:r>
              <a:endParaRPr lang="en-US" sz="1000" dirty="0"/>
            </a:p>
          </p:txBody>
        </p:sp>
        <p:sp>
          <p:nvSpPr>
            <p:cNvPr id="519" name="Shape 84">
              <a:extLst>
                <a:ext uri="{FF2B5EF4-FFF2-40B4-BE49-F238E27FC236}">
                  <a16:creationId xmlns:a16="http://schemas.microsoft.com/office/drawing/2014/main" id="{63EAF0BD-7F36-89BC-8D68-A97519868AAB}"/>
                </a:ext>
              </a:extLst>
            </p:cNvPr>
            <p:cNvSpPr/>
            <p:nvPr/>
          </p:nvSpPr>
          <p:spPr>
            <a:xfrm>
              <a:off x="7360006" y="2723998"/>
              <a:ext cx="895198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0" name="Text 85">
              <a:extLst>
                <a:ext uri="{FF2B5EF4-FFF2-40B4-BE49-F238E27FC236}">
                  <a16:creationId xmlns:a16="http://schemas.microsoft.com/office/drawing/2014/main" id="{129BD98E-9752-A6E8-E577-5942FA8ABDD0}"/>
                </a:ext>
              </a:extLst>
            </p:cNvPr>
            <p:cNvSpPr txBox="1"/>
            <p:nvPr/>
          </p:nvSpPr>
          <p:spPr>
            <a:xfrm>
              <a:off x="7664501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521" name="Shape 86">
              <a:extLst>
                <a:ext uri="{FF2B5EF4-FFF2-40B4-BE49-F238E27FC236}">
                  <a16:creationId xmlns:a16="http://schemas.microsoft.com/office/drawing/2014/main" id="{FB91CA2B-FA5F-4775-4B71-7782708AF09A}"/>
                </a:ext>
              </a:extLst>
            </p:cNvPr>
            <p:cNvSpPr/>
            <p:nvPr/>
          </p:nvSpPr>
          <p:spPr>
            <a:xfrm>
              <a:off x="8253374" y="2723998"/>
              <a:ext cx="752551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" name="Text 87">
              <a:extLst>
                <a:ext uri="{FF2B5EF4-FFF2-40B4-BE49-F238E27FC236}">
                  <a16:creationId xmlns:a16="http://schemas.microsoft.com/office/drawing/2014/main" id="{3E1ADA65-6574-9AA8-495B-D92455A29C6F}"/>
                </a:ext>
              </a:extLst>
            </p:cNvPr>
            <p:cNvSpPr txBox="1"/>
            <p:nvPr/>
          </p:nvSpPr>
          <p:spPr>
            <a:xfrm>
              <a:off x="8485632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523" name="Shape 88">
              <a:extLst>
                <a:ext uri="{FF2B5EF4-FFF2-40B4-BE49-F238E27FC236}">
                  <a16:creationId xmlns:a16="http://schemas.microsoft.com/office/drawing/2014/main" id="{342BAC23-6899-95AE-8F6C-38385A095BB4}"/>
                </a:ext>
              </a:extLst>
            </p:cNvPr>
            <p:cNvSpPr/>
            <p:nvPr/>
          </p:nvSpPr>
          <p:spPr>
            <a:xfrm>
              <a:off x="9003182" y="2723998"/>
              <a:ext cx="819302" cy="323698"/>
            </a:xfrm>
            <a:prstGeom prst="rect">
              <a:avLst/>
            </a:prstGeom>
            <a:solidFill>
              <a:srgbClr val="E74C3C">
                <a:alpha val="1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4" name="Text 89">
              <a:extLst>
                <a:ext uri="{FF2B5EF4-FFF2-40B4-BE49-F238E27FC236}">
                  <a16:creationId xmlns:a16="http://schemas.microsoft.com/office/drawing/2014/main" id="{0AEACE7D-2F1D-C220-3579-15E9D0944248}"/>
                </a:ext>
              </a:extLst>
            </p:cNvPr>
            <p:cNvSpPr txBox="1"/>
            <p:nvPr/>
          </p:nvSpPr>
          <p:spPr>
            <a:xfrm>
              <a:off x="9304934" y="278160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9%</a:t>
              </a:r>
              <a:endParaRPr lang="en-US" sz="1000" dirty="0"/>
            </a:p>
          </p:txBody>
        </p:sp>
        <p:sp>
          <p:nvSpPr>
            <p:cNvPr id="525" name="Shape 90">
              <a:extLst>
                <a:ext uri="{FF2B5EF4-FFF2-40B4-BE49-F238E27FC236}">
                  <a16:creationId xmlns:a16="http://schemas.microsoft.com/office/drawing/2014/main" id="{A2EFD462-5022-2F50-A752-912ABBADDFB5}"/>
                </a:ext>
              </a:extLst>
            </p:cNvPr>
            <p:cNvSpPr/>
            <p:nvPr/>
          </p:nvSpPr>
          <p:spPr>
            <a:xfrm>
              <a:off x="9814255" y="2723998"/>
              <a:ext cx="504749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6" name="Text 91">
              <a:extLst>
                <a:ext uri="{FF2B5EF4-FFF2-40B4-BE49-F238E27FC236}">
                  <a16:creationId xmlns:a16="http://schemas.microsoft.com/office/drawing/2014/main" id="{854DB911-5C40-2A43-0D9E-A72246E00F94}"/>
                </a:ext>
              </a:extLst>
            </p:cNvPr>
            <p:cNvSpPr txBox="1"/>
            <p:nvPr/>
          </p:nvSpPr>
          <p:spPr>
            <a:xfrm>
              <a:off x="9921240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527" name="Shape 92">
              <a:extLst>
                <a:ext uri="{FF2B5EF4-FFF2-40B4-BE49-F238E27FC236}">
                  <a16:creationId xmlns:a16="http://schemas.microsoft.com/office/drawing/2014/main" id="{B85C7B0B-7E52-9758-BDAA-283C9BD2FB9D}"/>
                </a:ext>
              </a:extLst>
            </p:cNvPr>
            <p:cNvSpPr/>
            <p:nvPr/>
          </p:nvSpPr>
          <p:spPr>
            <a:xfrm>
              <a:off x="10312603" y="2723998"/>
              <a:ext cx="504749" cy="323698"/>
            </a:xfrm>
            <a:prstGeom prst="rect">
              <a:avLst/>
            </a:prstGeom>
            <a:solidFill>
              <a:srgbClr val="E74C3C">
                <a:alpha val="1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8" name="Text 93">
              <a:extLst>
                <a:ext uri="{FF2B5EF4-FFF2-40B4-BE49-F238E27FC236}">
                  <a16:creationId xmlns:a16="http://schemas.microsoft.com/office/drawing/2014/main" id="{01AD9413-4CED-AAEC-43A6-085CBF75D96D}"/>
                </a:ext>
              </a:extLst>
            </p:cNvPr>
            <p:cNvSpPr txBox="1"/>
            <p:nvPr/>
          </p:nvSpPr>
          <p:spPr>
            <a:xfrm>
              <a:off x="10458907" y="278160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8%</a:t>
              </a:r>
              <a:endParaRPr lang="en-US" sz="1000" dirty="0"/>
            </a:p>
          </p:txBody>
        </p:sp>
        <p:sp>
          <p:nvSpPr>
            <p:cNvPr id="529" name="Shape 94">
              <a:extLst>
                <a:ext uri="{FF2B5EF4-FFF2-40B4-BE49-F238E27FC236}">
                  <a16:creationId xmlns:a16="http://schemas.microsoft.com/office/drawing/2014/main" id="{1CD68F65-3E59-F119-D84A-BC6D0F20A584}"/>
                </a:ext>
              </a:extLst>
            </p:cNvPr>
            <p:cNvSpPr/>
            <p:nvPr/>
          </p:nvSpPr>
          <p:spPr>
            <a:xfrm>
              <a:off x="10811866" y="2723998"/>
              <a:ext cx="504749" cy="323698"/>
            </a:xfrm>
            <a:prstGeom prst="rect">
              <a:avLst/>
            </a:prstGeom>
            <a:solidFill>
              <a:srgbClr val="E74C3C">
                <a:alpha val="1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0" name="Text 95">
              <a:extLst>
                <a:ext uri="{FF2B5EF4-FFF2-40B4-BE49-F238E27FC236}">
                  <a16:creationId xmlns:a16="http://schemas.microsoft.com/office/drawing/2014/main" id="{93D52998-A72F-29A1-6419-54FE26B0B6B5}"/>
                </a:ext>
              </a:extLst>
            </p:cNvPr>
            <p:cNvSpPr txBox="1"/>
            <p:nvPr/>
          </p:nvSpPr>
          <p:spPr>
            <a:xfrm>
              <a:off x="10958170" y="278160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9%</a:t>
              </a:r>
              <a:endParaRPr lang="en-US" sz="1000" dirty="0"/>
            </a:p>
          </p:txBody>
        </p:sp>
        <p:sp>
          <p:nvSpPr>
            <p:cNvPr id="531" name="Shape 96">
              <a:extLst>
                <a:ext uri="{FF2B5EF4-FFF2-40B4-BE49-F238E27FC236}">
                  <a16:creationId xmlns:a16="http://schemas.microsoft.com/office/drawing/2014/main" id="{E74F7237-A184-D281-92DF-46F25BD0F243}"/>
                </a:ext>
              </a:extLst>
            </p:cNvPr>
            <p:cNvSpPr/>
            <p:nvPr/>
          </p:nvSpPr>
          <p:spPr>
            <a:xfrm>
              <a:off x="11311128" y="2723998"/>
              <a:ext cx="504749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" name="Text 97">
              <a:extLst>
                <a:ext uri="{FF2B5EF4-FFF2-40B4-BE49-F238E27FC236}">
                  <a16:creationId xmlns:a16="http://schemas.microsoft.com/office/drawing/2014/main" id="{0629CE31-1A9D-D48D-102E-9CB2DEB53AD4}"/>
                </a:ext>
              </a:extLst>
            </p:cNvPr>
            <p:cNvSpPr txBox="1"/>
            <p:nvPr/>
          </p:nvSpPr>
          <p:spPr>
            <a:xfrm>
              <a:off x="11418113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533" name="Shape 98">
              <a:extLst>
                <a:ext uri="{FF2B5EF4-FFF2-40B4-BE49-F238E27FC236}">
                  <a16:creationId xmlns:a16="http://schemas.microsoft.com/office/drawing/2014/main" id="{32ECD0CD-905D-713D-D1F2-E54415F70690}"/>
                </a:ext>
              </a:extLst>
            </p:cNvPr>
            <p:cNvSpPr/>
            <p:nvPr/>
          </p:nvSpPr>
          <p:spPr>
            <a:xfrm>
              <a:off x="4839919" y="3044952"/>
              <a:ext cx="609905" cy="323698"/>
            </a:xfrm>
            <a:prstGeom prst="rect">
              <a:avLst/>
            </a:prstGeom>
            <a:solidFill>
              <a:srgbClr val="E74C3C">
                <a:alpha val="8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4" name="Text 99">
              <a:extLst>
                <a:ext uri="{FF2B5EF4-FFF2-40B4-BE49-F238E27FC236}">
                  <a16:creationId xmlns:a16="http://schemas.microsoft.com/office/drawing/2014/main" id="{6E3C6331-2F41-1F29-DAE7-A48CBF362F36}"/>
                </a:ext>
              </a:extLst>
            </p:cNvPr>
            <p:cNvSpPr txBox="1"/>
            <p:nvPr/>
          </p:nvSpPr>
          <p:spPr>
            <a:xfrm>
              <a:off x="4999939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40%</a:t>
              </a:r>
              <a:endParaRPr lang="en-US" sz="1000" dirty="0"/>
            </a:p>
          </p:txBody>
        </p:sp>
        <p:sp>
          <p:nvSpPr>
            <p:cNvPr id="535" name="Shape 100">
              <a:extLst>
                <a:ext uri="{FF2B5EF4-FFF2-40B4-BE49-F238E27FC236}">
                  <a16:creationId xmlns:a16="http://schemas.microsoft.com/office/drawing/2014/main" id="{F5978CF3-23FB-C081-1002-46FADB2E9ABD}"/>
                </a:ext>
              </a:extLst>
            </p:cNvPr>
            <p:cNvSpPr/>
            <p:nvPr/>
          </p:nvSpPr>
          <p:spPr>
            <a:xfrm>
              <a:off x="5445252" y="3044952"/>
              <a:ext cx="819302" cy="323698"/>
            </a:xfrm>
            <a:prstGeom prst="rect">
              <a:avLst/>
            </a:prstGeom>
            <a:solidFill>
              <a:srgbClr val="E74C3C">
                <a:alpha val="22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6" name="Text 101">
              <a:extLst>
                <a:ext uri="{FF2B5EF4-FFF2-40B4-BE49-F238E27FC236}">
                  <a16:creationId xmlns:a16="http://schemas.microsoft.com/office/drawing/2014/main" id="{C5790158-ADC9-950C-AC38-C540C0F77984}"/>
                </a:ext>
              </a:extLst>
            </p:cNvPr>
            <p:cNvSpPr txBox="1"/>
            <p:nvPr/>
          </p:nvSpPr>
          <p:spPr>
            <a:xfrm>
              <a:off x="5707685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11%</a:t>
              </a:r>
              <a:endParaRPr lang="en-US" sz="1000" dirty="0"/>
            </a:p>
          </p:txBody>
        </p:sp>
        <p:sp>
          <p:nvSpPr>
            <p:cNvPr id="537" name="Shape 102">
              <a:extLst>
                <a:ext uri="{FF2B5EF4-FFF2-40B4-BE49-F238E27FC236}">
                  <a16:creationId xmlns:a16="http://schemas.microsoft.com/office/drawing/2014/main" id="{13461F2E-DAC2-CD34-503E-6216144D68C1}"/>
                </a:ext>
              </a:extLst>
            </p:cNvPr>
            <p:cNvSpPr/>
            <p:nvPr/>
          </p:nvSpPr>
          <p:spPr>
            <a:xfrm>
              <a:off x="6255410" y="3044952"/>
              <a:ext cx="504749" cy="323698"/>
            </a:xfrm>
            <a:prstGeom prst="rect">
              <a:avLst/>
            </a:prstGeom>
            <a:solidFill>
              <a:srgbClr val="E74C3C">
                <a:alpha val="1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8" name="Text 103">
              <a:extLst>
                <a:ext uri="{FF2B5EF4-FFF2-40B4-BE49-F238E27FC236}">
                  <a16:creationId xmlns:a16="http://schemas.microsoft.com/office/drawing/2014/main" id="{4859FADC-2FFE-FD4C-8CAF-E7FD488DEEE0}"/>
                </a:ext>
              </a:extLst>
            </p:cNvPr>
            <p:cNvSpPr txBox="1"/>
            <p:nvPr/>
          </p:nvSpPr>
          <p:spPr>
            <a:xfrm>
              <a:off x="6401714" y="310164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9%</a:t>
              </a:r>
              <a:endParaRPr lang="en-US" sz="1000" dirty="0"/>
            </a:p>
          </p:txBody>
        </p:sp>
        <p:sp>
          <p:nvSpPr>
            <p:cNvPr id="539" name="Shape 104">
              <a:extLst>
                <a:ext uri="{FF2B5EF4-FFF2-40B4-BE49-F238E27FC236}">
                  <a16:creationId xmlns:a16="http://schemas.microsoft.com/office/drawing/2014/main" id="{CD56878C-02F3-B240-B73C-483DA19F4CB9}"/>
                </a:ext>
              </a:extLst>
            </p:cNvPr>
            <p:cNvSpPr/>
            <p:nvPr/>
          </p:nvSpPr>
          <p:spPr>
            <a:xfrm>
              <a:off x="6754673" y="3044952"/>
              <a:ext cx="609905" cy="323698"/>
            </a:xfrm>
            <a:prstGeom prst="rect">
              <a:avLst/>
            </a:prstGeom>
            <a:solidFill>
              <a:srgbClr val="E74C3C">
                <a:alpha val="5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0" name="Text 105">
              <a:extLst>
                <a:ext uri="{FF2B5EF4-FFF2-40B4-BE49-F238E27FC236}">
                  <a16:creationId xmlns:a16="http://schemas.microsoft.com/office/drawing/2014/main" id="{43FBB332-1058-8217-D005-165811D9E219}"/>
                </a:ext>
              </a:extLst>
            </p:cNvPr>
            <p:cNvSpPr txBox="1"/>
            <p:nvPr/>
          </p:nvSpPr>
          <p:spPr>
            <a:xfrm>
              <a:off x="6914693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25%</a:t>
              </a:r>
              <a:endParaRPr lang="en-US" sz="1000" dirty="0"/>
            </a:p>
          </p:txBody>
        </p:sp>
        <p:sp>
          <p:nvSpPr>
            <p:cNvPr id="541" name="Shape 106">
              <a:extLst>
                <a:ext uri="{FF2B5EF4-FFF2-40B4-BE49-F238E27FC236}">
                  <a16:creationId xmlns:a16="http://schemas.microsoft.com/office/drawing/2014/main" id="{0BCECB52-81FD-67DE-DD32-5C53232A482C}"/>
                </a:ext>
              </a:extLst>
            </p:cNvPr>
            <p:cNvSpPr/>
            <p:nvPr/>
          </p:nvSpPr>
          <p:spPr>
            <a:xfrm>
              <a:off x="7360006" y="3044952"/>
              <a:ext cx="895198" cy="323698"/>
            </a:xfrm>
            <a:prstGeom prst="rect">
              <a:avLst/>
            </a:prstGeom>
            <a:solidFill>
              <a:srgbClr val="E74C3C">
                <a:alpha val="5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" name="Text 107">
              <a:extLst>
                <a:ext uri="{FF2B5EF4-FFF2-40B4-BE49-F238E27FC236}">
                  <a16:creationId xmlns:a16="http://schemas.microsoft.com/office/drawing/2014/main" id="{6AC2C78A-FAAD-D9B2-E8FA-E1D225200D34}"/>
                </a:ext>
              </a:extLst>
            </p:cNvPr>
            <p:cNvSpPr txBox="1"/>
            <p:nvPr/>
          </p:nvSpPr>
          <p:spPr>
            <a:xfrm>
              <a:off x="7664501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28%</a:t>
              </a:r>
              <a:endParaRPr lang="en-US" sz="1000" dirty="0"/>
            </a:p>
          </p:txBody>
        </p:sp>
        <p:sp>
          <p:nvSpPr>
            <p:cNvPr id="543" name="Shape 108">
              <a:extLst>
                <a:ext uri="{FF2B5EF4-FFF2-40B4-BE49-F238E27FC236}">
                  <a16:creationId xmlns:a16="http://schemas.microsoft.com/office/drawing/2014/main" id="{8F457647-EB5E-C6E4-AD08-4B2D03D4BA91}"/>
                </a:ext>
              </a:extLst>
            </p:cNvPr>
            <p:cNvSpPr/>
            <p:nvPr/>
          </p:nvSpPr>
          <p:spPr>
            <a:xfrm>
              <a:off x="8253374" y="3044952"/>
              <a:ext cx="752551" cy="323698"/>
            </a:xfrm>
            <a:prstGeom prst="rect">
              <a:avLst/>
            </a:prstGeom>
            <a:solidFill>
              <a:srgbClr val="E74C3C">
                <a:alpha val="2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" name="Text 109">
              <a:extLst>
                <a:ext uri="{FF2B5EF4-FFF2-40B4-BE49-F238E27FC236}">
                  <a16:creationId xmlns:a16="http://schemas.microsoft.com/office/drawing/2014/main" id="{4DCEE53F-87DF-8A1C-3CDA-ED8C4905F111}"/>
                </a:ext>
              </a:extLst>
            </p:cNvPr>
            <p:cNvSpPr txBox="1"/>
            <p:nvPr/>
          </p:nvSpPr>
          <p:spPr>
            <a:xfrm>
              <a:off x="8485632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12%</a:t>
              </a:r>
              <a:endParaRPr lang="en-US" sz="1000" dirty="0"/>
            </a:p>
          </p:txBody>
        </p:sp>
        <p:sp>
          <p:nvSpPr>
            <p:cNvPr id="545" name="Shape 110">
              <a:extLst>
                <a:ext uri="{FF2B5EF4-FFF2-40B4-BE49-F238E27FC236}">
                  <a16:creationId xmlns:a16="http://schemas.microsoft.com/office/drawing/2014/main" id="{4CB97C4B-4208-1442-0199-6FE6A339FA11}"/>
                </a:ext>
              </a:extLst>
            </p:cNvPr>
            <p:cNvSpPr/>
            <p:nvPr/>
          </p:nvSpPr>
          <p:spPr>
            <a:xfrm>
              <a:off x="9003182" y="3044952"/>
              <a:ext cx="819302" cy="323698"/>
            </a:xfrm>
            <a:prstGeom prst="rect">
              <a:avLst/>
            </a:prstGeom>
            <a:solidFill>
              <a:srgbClr val="E74C3C">
                <a:alpha val="1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6" name="Text 111">
              <a:extLst>
                <a:ext uri="{FF2B5EF4-FFF2-40B4-BE49-F238E27FC236}">
                  <a16:creationId xmlns:a16="http://schemas.microsoft.com/office/drawing/2014/main" id="{F4C5ECD2-3B52-7410-976A-E8DAD71FC3C9}"/>
                </a:ext>
              </a:extLst>
            </p:cNvPr>
            <p:cNvSpPr txBox="1"/>
            <p:nvPr/>
          </p:nvSpPr>
          <p:spPr>
            <a:xfrm>
              <a:off x="9304934" y="310164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8%</a:t>
              </a:r>
              <a:endParaRPr lang="en-US" sz="1000" dirty="0"/>
            </a:p>
          </p:txBody>
        </p:sp>
        <p:sp>
          <p:nvSpPr>
            <p:cNvPr id="547" name="Shape 112">
              <a:extLst>
                <a:ext uri="{FF2B5EF4-FFF2-40B4-BE49-F238E27FC236}">
                  <a16:creationId xmlns:a16="http://schemas.microsoft.com/office/drawing/2014/main" id="{BDC7ED38-7EEC-5572-2874-7513659123B4}"/>
                </a:ext>
              </a:extLst>
            </p:cNvPr>
            <p:cNvSpPr/>
            <p:nvPr/>
          </p:nvSpPr>
          <p:spPr>
            <a:xfrm>
              <a:off x="9814255" y="3044952"/>
              <a:ext cx="504749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8" name="Text 113">
              <a:extLst>
                <a:ext uri="{FF2B5EF4-FFF2-40B4-BE49-F238E27FC236}">
                  <a16:creationId xmlns:a16="http://schemas.microsoft.com/office/drawing/2014/main" id="{914DAFDD-9DDC-EA8B-8DAE-95D44519EF4F}"/>
                </a:ext>
              </a:extLst>
            </p:cNvPr>
            <p:cNvSpPr txBox="1"/>
            <p:nvPr/>
          </p:nvSpPr>
          <p:spPr>
            <a:xfrm>
              <a:off x="9921240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549" name="Shape 114">
              <a:extLst>
                <a:ext uri="{FF2B5EF4-FFF2-40B4-BE49-F238E27FC236}">
                  <a16:creationId xmlns:a16="http://schemas.microsoft.com/office/drawing/2014/main" id="{B766CD76-87DE-C567-03C9-01344ABD9701}"/>
                </a:ext>
              </a:extLst>
            </p:cNvPr>
            <p:cNvSpPr/>
            <p:nvPr/>
          </p:nvSpPr>
          <p:spPr>
            <a:xfrm>
              <a:off x="10312603" y="3044952"/>
              <a:ext cx="504749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0" name="Text 115">
              <a:extLst>
                <a:ext uri="{FF2B5EF4-FFF2-40B4-BE49-F238E27FC236}">
                  <a16:creationId xmlns:a16="http://schemas.microsoft.com/office/drawing/2014/main" id="{F1A2243C-05EC-9701-BB74-E13C5C1F2C19}"/>
                </a:ext>
              </a:extLst>
            </p:cNvPr>
            <p:cNvSpPr txBox="1"/>
            <p:nvPr/>
          </p:nvSpPr>
          <p:spPr>
            <a:xfrm>
              <a:off x="10420502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551" name="Shape 116">
              <a:extLst>
                <a:ext uri="{FF2B5EF4-FFF2-40B4-BE49-F238E27FC236}">
                  <a16:creationId xmlns:a16="http://schemas.microsoft.com/office/drawing/2014/main" id="{93563440-9613-B20B-49E8-C4E723A859C8}"/>
                </a:ext>
              </a:extLst>
            </p:cNvPr>
            <p:cNvSpPr/>
            <p:nvPr/>
          </p:nvSpPr>
          <p:spPr>
            <a:xfrm>
              <a:off x="10811866" y="3044952"/>
              <a:ext cx="504749" cy="323698"/>
            </a:xfrm>
            <a:prstGeom prst="rect">
              <a:avLst/>
            </a:prstGeom>
            <a:solidFill>
              <a:srgbClr val="E74C3C">
                <a:alpha val="1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2" name="Text 117">
              <a:extLst>
                <a:ext uri="{FF2B5EF4-FFF2-40B4-BE49-F238E27FC236}">
                  <a16:creationId xmlns:a16="http://schemas.microsoft.com/office/drawing/2014/main" id="{38E1DBFC-BA68-6DA5-D7A1-FA696E4D98DA}"/>
                </a:ext>
              </a:extLst>
            </p:cNvPr>
            <p:cNvSpPr txBox="1"/>
            <p:nvPr/>
          </p:nvSpPr>
          <p:spPr>
            <a:xfrm>
              <a:off x="10958170" y="310164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7%</a:t>
              </a:r>
              <a:endParaRPr lang="en-US" sz="1000" dirty="0"/>
            </a:p>
          </p:txBody>
        </p:sp>
        <p:sp>
          <p:nvSpPr>
            <p:cNvPr id="553" name="Shape 118">
              <a:extLst>
                <a:ext uri="{FF2B5EF4-FFF2-40B4-BE49-F238E27FC236}">
                  <a16:creationId xmlns:a16="http://schemas.microsoft.com/office/drawing/2014/main" id="{1A6C4261-BA30-CFEE-0875-1F795B199E64}"/>
                </a:ext>
              </a:extLst>
            </p:cNvPr>
            <p:cNvSpPr/>
            <p:nvPr/>
          </p:nvSpPr>
          <p:spPr>
            <a:xfrm>
              <a:off x="11311128" y="3044952"/>
              <a:ext cx="504749" cy="323698"/>
            </a:xfrm>
            <a:prstGeom prst="rect">
              <a:avLst/>
            </a:prstGeom>
            <a:solidFill>
              <a:srgbClr val="E74C3C">
                <a:alpha val="2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4" name="Text 119">
              <a:extLst>
                <a:ext uri="{FF2B5EF4-FFF2-40B4-BE49-F238E27FC236}">
                  <a16:creationId xmlns:a16="http://schemas.microsoft.com/office/drawing/2014/main" id="{F6F21B50-8EB0-73BA-4C2A-FCD94118895A}"/>
                </a:ext>
              </a:extLst>
            </p:cNvPr>
            <p:cNvSpPr txBox="1"/>
            <p:nvPr/>
          </p:nvSpPr>
          <p:spPr>
            <a:xfrm>
              <a:off x="11418113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12%</a:t>
              </a:r>
              <a:endParaRPr lang="en-US" sz="1000" dirty="0"/>
            </a:p>
          </p:txBody>
        </p:sp>
        <p:sp>
          <p:nvSpPr>
            <p:cNvPr id="555" name="Shape 120">
              <a:extLst>
                <a:ext uri="{FF2B5EF4-FFF2-40B4-BE49-F238E27FC236}">
                  <a16:creationId xmlns:a16="http://schemas.microsoft.com/office/drawing/2014/main" id="{2694C959-BCDD-39BF-3336-F0819DDCDAA7}"/>
                </a:ext>
              </a:extLst>
            </p:cNvPr>
            <p:cNvSpPr/>
            <p:nvPr/>
          </p:nvSpPr>
          <p:spPr>
            <a:xfrm>
              <a:off x="4839919" y="3364992"/>
              <a:ext cx="609905" cy="323698"/>
            </a:xfrm>
            <a:prstGeom prst="rect">
              <a:avLst/>
            </a:prstGeom>
            <a:solidFill>
              <a:srgbClr val="E74C3C">
                <a:alpha val="7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6" name="Text 121">
              <a:extLst>
                <a:ext uri="{FF2B5EF4-FFF2-40B4-BE49-F238E27FC236}">
                  <a16:creationId xmlns:a16="http://schemas.microsoft.com/office/drawing/2014/main" id="{D11C2B2C-9108-9D2A-851D-627DF367E99B}"/>
                </a:ext>
              </a:extLst>
            </p:cNvPr>
            <p:cNvSpPr txBox="1"/>
            <p:nvPr/>
          </p:nvSpPr>
          <p:spPr>
            <a:xfrm>
              <a:off x="4999939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38%</a:t>
              </a:r>
              <a:endParaRPr lang="en-US" sz="1000" dirty="0"/>
            </a:p>
          </p:txBody>
        </p:sp>
        <p:sp>
          <p:nvSpPr>
            <p:cNvPr id="557" name="Shape 122">
              <a:extLst>
                <a:ext uri="{FF2B5EF4-FFF2-40B4-BE49-F238E27FC236}">
                  <a16:creationId xmlns:a16="http://schemas.microsoft.com/office/drawing/2014/main" id="{EB780E6B-643F-94D5-2EF8-377A736B4610}"/>
                </a:ext>
              </a:extLst>
            </p:cNvPr>
            <p:cNvSpPr/>
            <p:nvPr/>
          </p:nvSpPr>
          <p:spPr>
            <a:xfrm>
              <a:off x="5445252" y="3364992"/>
              <a:ext cx="819302" cy="323698"/>
            </a:xfrm>
            <a:prstGeom prst="rect">
              <a:avLst/>
            </a:prstGeom>
            <a:solidFill>
              <a:srgbClr val="E74C3C">
                <a:alpha val="1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8" name="Text 123">
              <a:extLst>
                <a:ext uri="{FF2B5EF4-FFF2-40B4-BE49-F238E27FC236}">
                  <a16:creationId xmlns:a16="http://schemas.microsoft.com/office/drawing/2014/main" id="{0682EA49-40DA-ABF5-EA80-9194FEA81D18}"/>
                </a:ext>
              </a:extLst>
            </p:cNvPr>
            <p:cNvSpPr txBox="1"/>
            <p:nvPr/>
          </p:nvSpPr>
          <p:spPr>
            <a:xfrm>
              <a:off x="5747004" y="342168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9%</a:t>
              </a:r>
              <a:endParaRPr lang="en-US" sz="1000" dirty="0"/>
            </a:p>
          </p:txBody>
        </p:sp>
        <p:sp>
          <p:nvSpPr>
            <p:cNvPr id="559" name="Shape 124">
              <a:extLst>
                <a:ext uri="{FF2B5EF4-FFF2-40B4-BE49-F238E27FC236}">
                  <a16:creationId xmlns:a16="http://schemas.microsoft.com/office/drawing/2014/main" id="{61D1C170-84F7-D58B-4AAD-5AD4B013BEBD}"/>
                </a:ext>
              </a:extLst>
            </p:cNvPr>
            <p:cNvSpPr/>
            <p:nvPr/>
          </p:nvSpPr>
          <p:spPr>
            <a:xfrm>
              <a:off x="6255410" y="3364992"/>
              <a:ext cx="504749" cy="323698"/>
            </a:xfrm>
            <a:prstGeom prst="rect">
              <a:avLst/>
            </a:prstGeom>
            <a:solidFill>
              <a:srgbClr val="E74C3C">
                <a:alpha val="1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0" name="Text 125">
              <a:extLst>
                <a:ext uri="{FF2B5EF4-FFF2-40B4-BE49-F238E27FC236}">
                  <a16:creationId xmlns:a16="http://schemas.microsoft.com/office/drawing/2014/main" id="{8A477068-3CEE-60C2-A097-9DC5564AFBDD}"/>
                </a:ext>
              </a:extLst>
            </p:cNvPr>
            <p:cNvSpPr txBox="1"/>
            <p:nvPr/>
          </p:nvSpPr>
          <p:spPr>
            <a:xfrm>
              <a:off x="6401714" y="342168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7%</a:t>
              </a:r>
              <a:endParaRPr lang="en-US" sz="1000" dirty="0"/>
            </a:p>
          </p:txBody>
        </p:sp>
        <p:sp>
          <p:nvSpPr>
            <p:cNvPr id="561" name="Shape 126">
              <a:extLst>
                <a:ext uri="{FF2B5EF4-FFF2-40B4-BE49-F238E27FC236}">
                  <a16:creationId xmlns:a16="http://schemas.microsoft.com/office/drawing/2014/main" id="{8475832E-7ECA-39B8-3DA7-57229F44CA79}"/>
                </a:ext>
              </a:extLst>
            </p:cNvPr>
            <p:cNvSpPr/>
            <p:nvPr/>
          </p:nvSpPr>
          <p:spPr>
            <a:xfrm>
              <a:off x="6754673" y="3364992"/>
              <a:ext cx="609905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2" name="Text 127">
              <a:extLst>
                <a:ext uri="{FF2B5EF4-FFF2-40B4-BE49-F238E27FC236}">
                  <a16:creationId xmlns:a16="http://schemas.microsoft.com/office/drawing/2014/main" id="{FC0E49A5-9DF2-2437-4B31-0168A1DE5D01}"/>
                </a:ext>
              </a:extLst>
            </p:cNvPr>
            <p:cNvSpPr txBox="1"/>
            <p:nvPr/>
          </p:nvSpPr>
          <p:spPr>
            <a:xfrm>
              <a:off x="6914693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563" name="Shape 128">
              <a:extLst>
                <a:ext uri="{FF2B5EF4-FFF2-40B4-BE49-F238E27FC236}">
                  <a16:creationId xmlns:a16="http://schemas.microsoft.com/office/drawing/2014/main" id="{9D5B43C8-9534-ED8F-EFF5-8BB04177E1A2}"/>
                </a:ext>
              </a:extLst>
            </p:cNvPr>
            <p:cNvSpPr/>
            <p:nvPr/>
          </p:nvSpPr>
          <p:spPr>
            <a:xfrm>
              <a:off x="7360006" y="3364992"/>
              <a:ext cx="895198" cy="323698"/>
            </a:xfrm>
            <a:prstGeom prst="rect">
              <a:avLst/>
            </a:prstGeom>
            <a:solidFill>
              <a:srgbClr val="E74C3C">
                <a:alpha val="6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4" name="Text 129">
              <a:extLst>
                <a:ext uri="{FF2B5EF4-FFF2-40B4-BE49-F238E27FC236}">
                  <a16:creationId xmlns:a16="http://schemas.microsoft.com/office/drawing/2014/main" id="{4351204D-CC42-7E71-19F2-5BC59A10B2FC}"/>
                </a:ext>
              </a:extLst>
            </p:cNvPr>
            <p:cNvSpPr txBox="1"/>
            <p:nvPr/>
          </p:nvSpPr>
          <p:spPr>
            <a:xfrm>
              <a:off x="7664501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32%</a:t>
              </a:r>
              <a:endParaRPr lang="en-US" sz="1000" dirty="0"/>
            </a:p>
          </p:txBody>
        </p:sp>
        <p:sp>
          <p:nvSpPr>
            <p:cNvPr id="565" name="Shape 130">
              <a:extLst>
                <a:ext uri="{FF2B5EF4-FFF2-40B4-BE49-F238E27FC236}">
                  <a16:creationId xmlns:a16="http://schemas.microsoft.com/office/drawing/2014/main" id="{09210227-A5C7-30F5-ADA5-1F16CEE9E80A}"/>
                </a:ext>
              </a:extLst>
            </p:cNvPr>
            <p:cNvSpPr/>
            <p:nvPr/>
          </p:nvSpPr>
          <p:spPr>
            <a:xfrm>
              <a:off x="8253374" y="3364992"/>
              <a:ext cx="752551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6" name="Text 131">
              <a:extLst>
                <a:ext uri="{FF2B5EF4-FFF2-40B4-BE49-F238E27FC236}">
                  <a16:creationId xmlns:a16="http://schemas.microsoft.com/office/drawing/2014/main" id="{B473C8D8-9A9F-1AB7-CD7A-94580B86EBD2}"/>
                </a:ext>
              </a:extLst>
            </p:cNvPr>
            <p:cNvSpPr txBox="1"/>
            <p:nvPr/>
          </p:nvSpPr>
          <p:spPr>
            <a:xfrm>
              <a:off x="8485632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567" name="Shape 132">
              <a:extLst>
                <a:ext uri="{FF2B5EF4-FFF2-40B4-BE49-F238E27FC236}">
                  <a16:creationId xmlns:a16="http://schemas.microsoft.com/office/drawing/2014/main" id="{55454AAB-2F27-1BEC-2CB5-87A16F2ADEEB}"/>
                </a:ext>
              </a:extLst>
            </p:cNvPr>
            <p:cNvSpPr/>
            <p:nvPr/>
          </p:nvSpPr>
          <p:spPr>
            <a:xfrm>
              <a:off x="9003182" y="3364992"/>
              <a:ext cx="819302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8" name="Text 133">
              <a:extLst>
                <a:ext uri="{FF2B5EF4-FFF2-40B4-BE49-F238E27FC236}">
                  <a16:creationId xmlns:a16="http://schemas.microsoft.com/office/drawing/2014/main" id="{DA45124B-CF9A-A1B9-2CFE-F906FD7BB2C7}"/>
                </a:ext>
              </a:extLst>
            </p:cNvPr>
            <p:cNvSpPr txBox="1"/>
            <p:nvPr/>
          </p:nvSpPr>
          <p:spPr>
            <a:xfrm>
              <a:off x="9265615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569" name="Shape 134">
              <a:extLst>
                <a:ext uri="{FF2B5EF4-FFF2-40B4-BE49-F238E27FC236}">
                  <a16:creationId xmlns:a16="http://schemas.microsoft.com/office/drawing/2014/main" id="{57F46504-8159-5D87-0D7E-BE43BCA9E677}"/>
                </a:ext>
              </a:extLst>
            </p:cNvPr>
            <p:cNvSpPr/>
            <p:nvPr/>
          </p:nvSpPr>
          <p:spPr>
            <a:xfrm>
              <a:off x="9814255" y="3364992"/>
              <a:ext cx="504749" cy="323698"/>
            </a:xfrm>
            <a:prstGeom prst="rect">
              <a:avLst/>
            </a:prstGeom>
            <a:solidFill>
              <a:srgbClr val="E74C3C">
                <a:alpha val="1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0" name="Text 135">
              <a:extLst>
                <a:ext uri="{FF2B5EF4-FFF2-40B4-BE49-F238E27FC236}">
                  <a16:creationId xmlns:a16="http://schemas.microsoft.com/office/drawing/2014/main" id="{37EF7EF5-DC12-93C4-982B-66526F7CB2D2}"/>
                </a:ext>
              </a:extLst>
            </p:cNvPr>
            <p:cNvSpPr txBox="1"/>
            <p:nvPr/>
          </p:nvSpPr>
          <p:spPr>
            <a:xfrm>
              <a:off x="9959645" y="342168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7%</a:t>
              </a:r>
              <a:endParaRPr lang="en-US" sz="1000" dirty="0"/>
            </a:p>
          </p:txBody>
        </p:sp>
        <p:sp>
          <p:nvSpPr>
            <p:cNvPr id="571" name="Shape 136">
              <a:extLst>
                <a:ext uri="{FF2B5EF4-FFF2-40B4-BE49-F238E27FC236}">
                  <a16:creationId xmlns:a16="http://schemas.microsoft.com/office/drawing/2014/main" id="{D650B645-0598-7728-1C65-28C58EE80A80}"/>
                </a:ext>
              </a:extLst>
            </p:cNvPr>
            <p:cNvSpPr/>
            <p:nvPr/>
          </p:nvSpPr>
          <p:spPr>
            <a:xfrm>
              <a:off x="10312603" y="3364992"/>
              <a:ext cx="504749" cy="323698"/>
            </a:xfrm>
            <a:prstGeom prst="rect">
              <a:avLst/>
            </a:prstGeom>
            <a:solidFill>
              <a:srgbClr val="E74C3C">
                <a:alpha val="22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2" name="Text 137">
              <a:extLst>
                <a:ext uri="{FF2B5EF4-FFF2-40B4-BE49-F238E27FC236}">
                  <a16:creationId xmlns:a16="http://schemas.microsoft.com/office/drawing/2014/main" id="{5AD6779F-F32F-F907-A231-BCE1893FD9EE}"/>
                </a:ext>
              </a:extLst>
            </p:cNvPr>
            <p:cNvSpPr txBox="1"/>
            <p:nvPr/>
          </p:nvSpPr>
          <p:spPr>
            <a:xfrm>
              <a:off x="10420502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11%</a:t>
              </a:r>
              <a:endParaRPr lang="en-US" sz="1000" dirty="0"/>
            </a:p>
          </p:txBody>
        </p:sp>
        <p:sp>
          <p:nvSpPr>
            <p:cNvPr id="573" name="Shape 138">
              <a:extLst>
                <a:ext uri="{FF2B5EF4-FFF2-40B4-BE49-F238E27FC236}">
                  <a16:creationId xmlns:a16="http://schemas.microsoft.com/office/drawing/2014/main" id="{06060B50-8ECC-1AEF-169E-AAD9CDC21A2F}"/>
                </a:ext>
              </a:extLst>
            </p:cNvPr>
            <p:cNvSpPr/>
            <p:nvPr/>
          </p:nvSpPr>
          <p:spPr>
            <a:xfrm>
              <a:off x="10811866" y="3364992"/>
              <a:ext cx="504749" cy="323698"/>
            </a:xfrm>
            <a:prstGeom prst="rect">
              <a:avLst/>
            </a:prstGeom>
            <a:solidFill>
              <a:srgbClr val="E74C3C">
                <a:alpha val="1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4" name="Text 139">
              <a:extLst>
                <a:ext uri="{FF2B5EF4-FFF2-40B4-BE49-F238E27FC236}">
                  <a16:creationId xmlns:a16="http://schemas.microsoft.com/office/drawing/2014/main" id="{5BE53CEA-EBB1-BE78-0B3A-42B2AFB1784B}"/>
                </a:ext>
              </a:extLst>
            </p:cNvPr>
            <p:cNvSpPr txBox="1"/>
            <p:nvPr/>
          </p:nvSpPr>
          <p:spPr>
            <a:xfrm>
              <a:off x="10958170" y="342168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9%</a:t>
              </a:r>
              <a:endParaRPr lang="en-US" sz="1000" dirty="0"/>
            </a:p>
          </p:txBody>
        </p:sp>
        <p:sp>
          <p:nvSpPr>
            <p:cNvPr id="575" name="Shape 140">
              <a:extLst>
                <a:ext uri="{FF2B5EF4-FFF2-40B4-BE49-F238E27FC236}">
                  <a16:creationId xmlns:a16="http://schemas.microsoft.com/office/drawing/2014/main" id="{3621F96F-4A55-2199-D37E-4B359876C236}"/>
                </a:ext>
              </a:extLst>
            </p:cNvPr>
            <p:cNvSpPr/>
            <p:nvPr/>
          </p:nvSpPr>
          <p:spPr>
            <a:xfrm>
              <a:off x="11311128" y="3364992"/>
              <a:ext cx="504749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6" name="Text 141">
              <a:extLst>
                <a:ext uri="{FF2B5EF4-FFF2-40B4-BE49-F238E27FC236}">
                  <a16:creationId xmlns:a16="http://schemas.microsoft.com/office/drawing/2014/main" id="{05009806-13B0-CC6A-1D4C-E522214A7509}"/>
                </a:ext>
              </a:extLst>
            </p:cNvPr>
            <p:cNvSpPr txBox="1"/>
            <p:nvPr/>
          </p:nvSpPr>
          <p:spPr>
            <a:xfrm>
              <a:off x="11418113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577" name="Shape 142">
              <a:extLst>
                <a:ext uri="{FF2B5EF4-FFF2-40B4-BE49-F238E27FC236}">
                  <a16:creationId xmlns:a16="http://schemas.microsoft.com/office/drawing/2014/main" id="{16BB9EAE-A0E8-B30E-65A9-A59A65795D92}"/>
                </a:ext>
              </a:extLst>
            </p:cNvPr>
            <p:cNvSpPr/>
            <p:nvPr/>
          </p:nvSpPr>
          <p:spPr>
            <a:xfrm>
              <a:off x="4839919" y="3685032"/>
              <a:ext cx="609905" cy="323698"/>
            </a:xfrm>
            <a:prstGeom prst="rect">
              <a:avLst/>
            </a:prstGeom>
            <a:solidFill>
              <a:srgbClr val="E74C3C">
                <a:alpha val="6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8" name="Text 143">
              <a:extLst>
                <a:ext uri="{FF2B5EF4-FFF2-40B4-BE49-F238E27FC236}">
                  <a16:creationId xmlns:a16="http://schemas.microsoft.com/office/drawing/2014/main" id="{8848217B-B660-4C13-0121-6353073DE10E}"/>
                </a:ext>
              </a:extLst>
            </p:cNvPr>
            <p:cNvSpPr txBox="1"/>
            <p:nvPr/>
          </p:nvSpPr>
          <p:spPr>
            <a:xfrm>
              <a:off x="4999939" y="37417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30%</a:t>
              </a:r>
              <a:endParaRPr lang="en-US" sz="1000" dirty="0"/>
            </a:p>
          </p:txBody>
        </p:sp>
        <p:sp>
          <p:nvSpPr>
            <p:cNvPr id="579" name="Shape 144">
              <a:extLst>
                <a:ext uri="{FF2B5EF4-FFF2-40B4-BE49-F238E27FC236}">
                  <a16:creationId xmlns:a16="http://schemas.microsoft.com/office/drawing/2014/main" id="{EFD11BB1-770A-48FD-C577-ECAF03AA8AC9}"/>
                </a:ext>
              </a:extLst>
            </p:cNvPr>
            <p:cNvSpPr/>
            <p:nvPr/>
          </p:nvSpPr>
          <p:spPr>
            <a:xfrm>
              <a:off x="5445252" y="3685032"/>
              <a:ext cx="819302" cy="323698"/>
            </a:xfrm>
            <a:prstGeom prst="rect">
              <a:avLst/>
            </a:prstGeom>
            <a:solidFill>
              <a:srgbClr val="E74C3C">
                <a:alpha val="1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0" name="Text 145">
              <a:extLst>
                <a:ext uri="{FF2B5EF4-FFF2-40B4-BE49-F238E27FC236}">
                  <a16:creationId xmlns:a16="http://schemas.microsoft.com/office/drawing/2014/main" id="{E4F8126F-608F-4AF3-A7B6-C3A7C7C1DB44}"/>
                </a:ext>
              </a:extLst>
            </p:cNvPr>
            <p:cNvSpPr txBox="1"/>
            <p:nvPr/>
          </p:nvSpPr>
          <p:spPr>
            <a:xfrm>
              <a:off x="5747004" y="37417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7%</a:t>
              </a:r>
              <a:endParaRPr lang="en-US" sz="1000" dirty="0"/>
            </a:p>
          </p:txBody>
        </p:sp>
        <p:sp>
          <p:nvSpPr>
            <p:cNvPr id="581" name="Shape 146">
              <a:extLst>
                <a:ext uri="{FF2B5EF4-FFF2-40B4-BE49-F238E27FC236}">
                  <a16:creationId xmlns:a16="http://schemas.microsoft.com/office/drawing/2014/main" id="{13B05D73-A6CD-A067-9641-30502AAFF1CA}"/>
                </a:ext>
              </a:extLst>
            </p:cNvPr>
            <p:cNvSpPr/>
            <p:nvPr/>
          </p:nvSpPr>
          <p:spPr>
            <a:xfrm>
              <a:off x="6255410" y="3685032"/>
              <a:ext cx="504749" cy="323698"/>
            </a:xfrm>
            <a:prstGeom prst="rect">
              <a:avLst/>
            </a:prstGeom>
            <a:solidFill>
              <a:srgbClr val="E74C3C">
                <a:alpha val="1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2" name="Text 147">
              <a:extLst>
                <a:ext uri="{FF2B5EF4-FFF2-40B4-BE49-F238E27FC236}">
                  <a16:creationId xmlns:a16="http://schemas.microsoft.com/office/drawing/2014/main" id="{E20B6C5F-B4B6-195B-730E-C0B4E02183EE}"/>
                </a:ext>
              </a:extLst>
            </p:cNvPr>
            <p:cNvSpPr txBox="1"/>
            <p:nvPr/>
          </p:nvSpPr>
          <p:spPr>
            <a:xfrm>
              <a:off x="6401714" y="37417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5%</a:t>
              </a:r>
              <a:endParaRPr lang="en-US" sz="1000" dirty="0"/>
            </a:p>
          </p:txBody>
        </p:sp>
        <p:sp>
          <p:nvSpPr>
            <p:cNvPr id="583" name="Shape 148">
              <a:extLst>
                <a:ext uri="{FF2B5EF4-FFF2-40B4-BE49-F238E27FC236}">
                  <a16:creationId xmlns:a16="http://schemas.microsoft.com/office/drawing/2014/main" id="{7CE19635-7FFD-E828-5E43-96F3334F9246}"/>
                </a:ext>
              </a:extLst>
            </p:cNvPr>
            <p:cNvSpPr/>
            <p:nvPr/>
          </p:nvSpPr>
          <p:spPr>
            <a:xfrm>
              <a:off x="6754673" y="3685032"/>
              <a:ext cx="609905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4" name="Text 149">
              <a:extLst>
                <a:ext uri="{FF2B5EF4-FFF2-40B4-BE49-F238E27FC236}">
                  <a16:creationId xmlns:a16="http://schemas.microsoft.com/office/drawing/2014/main" id="{E60B52E3-EFB9-31C3-E621-7FDB4B669B05}"/>
                </a:ext>
              </a:extLst>
            </p:cNvPr>
            <p:cNvSpPr txBox="1"/>
            <p:nvPr/>
          </p:nvSpPr>
          <p:spPr>
            <a:xfrm>
              <a:off x="6914693" y="37417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585" name="Shape 150">
              <a:extLst>
                <a:ext uri="{FF2B5EF4-FFF2-40B4-BE49-F238E27FC236}">
                  <a16:creationId xmlns:a16="http://schemas.microsoft.com/office/drawing/2014/main" id="{E87DC41E-2144-30C1-60BC-11C4B6204FD2}"/>
                </a:ext>
              </a:extLst>
            </p:cNvPr>
            <p:cNvSpPr/>
            <p:nvPr/>
          </p:nvSpPr>
          <p:spPr>
            <a:xfrm>
              <a:off x="7360006" y="3685032"/>
              <a:ext cx="895198" cy="323698"/>
            </a:xfrm>
            <a:prstGeom prst="rect">
              <a:avLst/>
            </a:prstGeom>
            <a:solidFill>
              <a:srgbClr val="E74C3C">
                <a:alpha val="7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" name="Text 151">
              <a:extLst>
                <a:ext uri="{FF2B5EF4-FFF2-40B4-BE49-F238E27FC236}">
                  <a16:creationId xmlns:a16="http://schemas.microsoft.com/office/drawing/2014/main" id="{CFF02BBF-E031-F108-5DA4-72BFDFD2C7A2}"/>
                </a:ext>
              </a:extLst>
            </p:cNvPr>
            <p:cNvSpPr txBox="1"/>
            <p:nvPr/>
          </p:nvSpPr>
          <p:spPr>
            <a:xfrm>
              <a:off x="7664501" y="37417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35%</a:t>
              </a:r>
              <a:endParaRPr lang="en-US" sz="1000" dirty="0"/>
            </a:p>
          </p:txBody>
        </p:sp>
        <p:sp>
          <p:nvSpPr>
            <p:cNvPr id="587" name="Shape 152">
              <a:extLst>
                <a:ext uri="{FF2B5EF4-FFF2-40B4-BE49-F238E27FC236}">
                  <a16:creationId xmlns:a16="http://schemas.microsoft.com/office/drawing/2014/main" id="{344D8ADB-F76C-1C39-EC92-3D6D9805D23F}"/>
                </a:ext>
              </a:extLst>
            </p:cNvPr>
            <p:cNvSpPr/>
            <p:nvPr/>
          </p:nvSpPr>
          <p:spPr>
            <a:xfrm>
              <a:off x="8253374" y="3685032"/>
              <a:ext cx="752551" cy="323698"/>
            </a:xfrm>
            <a:prstGeom prst="rect">
              <a:avLst/>
            </a:prstGeom>
            <a:solidFill>
              <a:srgbClr val="E74C3C">
                <a:alpha val="1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8" name="Text 153">
              <a:extLst>
                <a:ext uri="{FF2B5EF4-FFF2-40B4-BE49-F238E27FC236}">
                  <a16:creationId xmlns:a16="http://schemas.microsoft.com/office/drawing/2014/main" id="{234B376A-B89C-5E19-164F-F86C5A550EDC}"/>
                </a:ext>
              </a:extLst>
            </p:cNvPr>
            <p:cNvSpPr txBox="1"/>
            <p:nvPr/>
          </p:nvSpPr>
          <p:spPr>
            <a:xfrm>
              <a:off x="8524951" y="37417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5%</a:t>
              </a:r>
              <a:endParaRPr lang="en-US" sz="1000" dirty="0"/>
            </a:p>
          </p:txBody>
        </p:sp>
        <p:sp>
          <p:nvSpPr>
            <p:cNvPr id="589" name="Shape 154">
              <a:extLst>
                <a:ext uri="{FF2B5EF4-FFF2-40B4-BE49-F238E27FC236}">
                  <a16:creationId xmlns:a16="http://schemas.microsoft.com/office/drawing/2014/main" id="{AAE98CDC-F3AA-ABB8-51BB-FDBC8AF0F773}"/>
                </a:ext>
              </a:extLst>
            </p:cNvPr>
            <p:cNvSpPr/>
            <p:nvPr/>
          </p:nvSpPr>
          <p:spPr>
            <a:xfrm>
              <a:off x="9003182" y="3685032"/>
              <a:ext cx="819302" cy="323698"/>
            </a:xfrm>
            <a:prstGeom prst="rect">
              <a:avLst/>
            </a:prstGeom>
            <a:solidFill>
              <a:srgbClr val="E74C3C">
                <a:alpha val="12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0" name="Text 155">
              <a:extLst>
                <a:ext uri="{FF2B5EF4-FFF2-40B4-BE49-F238E27FC236}">
                  <a16:creationId xmlns:a16="http://schemas.microsoft.com/office/drawing/2014/main" id="{2814ED42-4AAB-276D-5572-B9DBE0B6442C}"/>
                </a:ext>
              </a:extLst>
            </p:cNvPr>
            <p:cNvSpPr txBox="1"/>
            <p:nvPr/>
          </p:nvSpPr>
          <p:spPr>
            <a:xfrm>
              <a:off x="9304934" y="37417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6%</a:t>
              </a:r>
              <a:endParaRPr lang="en-US" sz="1000" dirty="0"/>
            </a:p>
          </p:txBody>
        </p:sp>
        <p:sp>
          <p:nvSpPr>
            <p:cNvPr id="591" name="Shape 156">
              <a:extLst>
                <a:ext uri="{FF2B5EF4-FFF2-40B4-BE49-F238E27FC236}">
                  <a16:creationId xmlns:a16="http://schemas.microsoft.com/office/drawing/2014/main" id="{C527AD35-64C2-4F32-FB22-223605B23DDA}"/>
                </a:ext>
              </a:extLst>
            </p:cNvPr>
            <p:cNvSpPr/>
            <p:nvPr/>
          </p:nvSpPr>
          <p:spPr>
            <a:xfrm>
              <a:off x="9814255" y="3685032"/>
              <a:ext cx="504749" cy="323698"/>
            </a:xfrm>
            <a:prstGeom prst="rect">
              <a:avLst/>
            </a:prstGeom>
            <a:solidFill>
              <a:srgbClr val="E74C3C">
                <a:alpha val="12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2" name="Text 157">
              <a:extLst>
                <a:ext uri="{FF2B5EF4-FFF2-40B4-BE49-F238E27FC236}">
                  <a16:creationId xmlns:a16="http://schemas.microsoft.com/office/drawing/2014/main" id="{40C960D5-C3CD-DE61-A59D-F96962B8ADB3}"/>
                </a:ext>
              </a:extLst>
            </p:cNvPr>
            <p:cNvSpPr txBox="1"/>
            <p:nvPr/>
          </p:nvSpPr>
          <p:spPr>
            <a:xfrm>
              <a:off x="9959645" y="37417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6%</a:t>
              </a:r>
              <a:endParaRPr lang="en-US" sz="1000" dirty="0"/>
            </a:p>
          </p:txBody>
        </p:sp>
        <p:sp>
          <p:nvSpPr>
            <p:cNvPr id="593" name="Shape 158">
              <a:extLst>
                <a:ext uri="{FF2B5EF4-FFF2-40B4-BE49-F238E27FC236}">
                  <a16:creationId xmlns:a16="http://schemas.microsoft.com/office/drawing/2014/main" id="{116C977B-DA07-F8E1-9F56-CB6C5DAB0754}"/>
                </a:ext>
              </a:extLst>
            </p:cNvPr>
            <p:cNvSpPr/>
            <p:nvPr/>
          </p:nvSpPr>
          <p:spPr>
            <a:xfrm>
              <a:off x="10312603" y="3685032"/>
              <a:ext cx="504749" cy="323698"/>
            </a:xfrm>
            <a:prstGeom prst="rect">
              <a:avLst/>
            </a:prstGeom>
            <a:solidFill>
              <a:srgbClr val="E74C3C">
                <a:alpha val="2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" name="Text 159">
              <a:extLst>
                <a:ext uri="{FF2B5EF4-FFF2-40B4-BE49-F238E27FC236}">
                  <a16:creationId xmlns:a16="http://schemas.microsoft.com/office/drawing/2014/main" id="{C351376B-3577-F36C-0816-109A0D62C1B7}"/>
                </a:ext>
              </a:extLst>
            </p:cNvPr>
            <p:cNvSpPr txBox="1"/>
            <p:nvPr/>
          </p:nvSpPr>
          <p:spPr>
            <a:xfrm>
              <a:off x="10420502" y="37417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12%</a:t>
              </a:r>
              <a:endParaRPr lang="en-US" sz="1000" dirty="0"/>
            </a:p>
          </p:txBody>
        </p:sp>
        <p:sp>
          <p:nvSpPr>
            <p:cNvPr id="595" name="Shape 160">
              <a:extLst>
                <a:ext uri="{FF2B5EF4-FFF2-40B4-BE49-F238E27FC236}">
                  <a16:creationId xmlns:a16="http://schemas.microsoft.com/office/drawing/2014/main" id="{73534252-1339-E690-D9A5-D1F2A317B247}"/>
                </a:ext>
              </a:extLst>
            </p:cNvPr>
            <p:cNvSpPr/>
            <p:nvPr/>
          </p:nvSpPr>
          <p:spPr>
            <a:xfrm>
              <a:off x="10811866" y="3685032"/>
              <a:ext cx="504749" cy="323698"/>
            </a:xfrm>
            <a:prstGeom prst="rect">
              <a:avLst/>
            </a:prstGeom>
            <a:solidFill>
              <a:srgbClr val="E74C3C">
                <a:alpha val="1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6" name="Text 161">
              <a:extLst>
                <a:ext uri="{FF2B5EF4-FFF2-40B4-BE49-F238E27FC236}">
                  <a16:creationId xmlns:a16="http://schemas.microsoft.com/office/drawing/2014/main" id="{F635F15D-458F-AD53-B843-65B3A00713A9}"/>
                </a:ext>
              </a:extLst>
            </p:cNvPr>
            <p:cNvSpPr txBox="1"/>
            <p:nvPr/>
          </p:nvSpPr>
          <p:spPr>
            <a:xfrm>
              <a:off x="10958170" y="37417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5%</a:t>
              </a:r>
              <a:endParaRPr lang="en-US" sz="1000" dirty="0"/>
            </a:p>
          </p:txBody>
        </p:sp>
        <p:sp>
          <p:nvSpPr>
            <p:cNvPr id="597" name="Shape 162">
              <a:extLst>
                <a:ext uri="{FF2B5EF4-FFF2-40B4-BE49-F238E27FC236}">
                  <a16:creationId xmlns:a16="http://schemas.microsoft.com/office/drawing/2014/main" id="{5437E092-8718-5759-8227-9CEC66C165B5}"/>
                </a:ext>
              </a:extLst>
            </p:cNvPr>
            <p:cNvSpPr/>
            <p:nvPr/>
          </p:nvSpPr>
          <p:spPr>
            <a:xfrm>
              <a:off x="11311128" y="3685032"/>
              <a:ext cx="504749" cy="323698"/>
            </a:xfrm>
            <a:prstGeom prst="rect">
              <a:avLst/>
            </a:prstGeom>
            <a:solidFill>
              <a:srgbClr val="E74C3C">
                <a:alpha val="4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8" name="Text 163">
              <a:extLst>
                <a:ext uri="{FF2B5EF4-FFF2-40B4-BE49-F238E27FC236}">
                  <a16:creationId xmlns:a16="http://schemas.microsoft.com/office/drawing/2014/main" id="{098BC329-DE19-6E9C-29A3-A127322821FD}"/>
                </a:ext>
              </a:extLst>
            </p:cNvPr>
            <p:cNvSpPr txBox="1"/>
            <p:nvPr/>
          </p:nvSpPr>
          <p:spPr>
            <a:xfrm>
              <a:off x="11418113" y="37417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20%</a:t>
              </a:r>
              <a:endParaRPr lang="en-US" sz="1000" dirty="0"/>
            </a:p>
          </p:txBody>
        </p:sp>
        <p:sp>
          <p:nvSpPr>
            <p:cNvPr id="599" name="Shape 175">
              <a:extLst>
                <a:ext uri="{FF2B5EF4-FFF2-40B4-BE49-F238E27FC236}">
                  <a16:creationId xmlns:a16="http://schemas.microsoft.com/office/drawing/2014/main" id="{EFBF09E1-2857-37DC-FD4C-0F7B0A0C65F4}"/>
                </a:ext>
              </a:extLst>
            </p:cNvPr>
            <p:cNvSpPr/>
            <p:nvPr/>
          </p:nvSpPr>
          <p:spPr>
            <a:xfrm>
              <a:off x="4839919" y="1763878"/>
              <a:ext cx="609905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0" name="Text 176">
              <a:extLst>
                <a:ext uri="{FF2B5EF4-FFF2-40B4-BE49-F238E27FC236}">
                  <a16:creationId xmlns:a16="http://schemas.microsoft.com/office/drawing/2014/main" id="{5BEE08D5-0047-5372-2D88-330F84691749}"/>
                </a:ext>
              </a:extLst>
            </p:cNvPr>
            <p:cNvSpPr txBox="1"/>
            <p:nvPr/>
          </p:nvSpPr>
          <p:spPr>
            <a:xfrm>
              <a:off x="4953305" y="1821485"/>
              <a:ext cx="484632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식음료</a:t>
              </a:r>
              <a:endParaRPr lang="en-US" sz="1000" dirty="0"/>
            </a:p>
          </p:txBody>
        </p:sp>
        <p:sp>
          <p:nvSpPr>
            <p:cNvPr id="601" name="Shape 177">
              <a:extLst>
                <a:ext uri="{FF2B5EF4-FFF2-40B4-BE49-F238E27FC236}">
                  <a16:creationId xmlns:a16="http://schemas.microsoft.com/office/drawing/2014/main" id="{22B84861-9BCC-ED71-50DB-47913581A4D0}"/>
                </a:ext>
              </a:extLst>
            </p:cNvPr>
            <p:cNvSpPr/>
            <p:nvPr/>
          </p:nvSpPr>
          <p:spPr>
            <a:xfrm>
              <a:off x="5445252" y="1763878"/>
              <a:ext cx="819302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2" name="Text 178">
              <a:extLst>
                <a:ext uri="{FF2B5EF4-FFF2-40B4-BE49-F238E27FC236}">
                  <a16:creationId xmlns:a16="http://schemas.microsoft.com/office/drawing/2014/main" id="{8318D621-B3F9-1BEB-A3BD-F2CD758F5E8C}"/>
                </a:ext>
              </a:extLst>
            </p:cNvPr>
            <p:cNvSpPr txBox="1"/>
            <p:nvPr/>
          </p:nvSpPr>
          <p:spPr>
            <a:xfrm>
              <a:off x="5571439" y="1821485"/>
              <a:ext cx="665683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커피/음료</a:t>
              </a:r>
              <a:endParaRPr lang="en-US" sz="1000" dirty="0"/>
            </a:p>
          </p:txBody>
        </p:sp>
        <p:sp>
          <p:nvSpPr>
            <p:cNvPr id="603" name="Shape 179">
              <a:extLst>
                <a:ext uri="{FF2B5EF4-FFF2-40B4-BE49-F238E27FC236}">
                  <a16:creationId xmlns:a16="http://schemas.microsoft.com/office/drawing/2014/main" id="{13CAF8F3-EF38-DCC2-F7F0-67F7AD097A0D}"/>
                </a:ext>
              </a:extLst>
            </p:cNvPr>
            <p:cNvSpPr/>
            <p:nvPr/>
          </p:nvSpPr>
          <p:spPr>
            <a:xfrm>
              <a:off x="6255410" y="176387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" name="Text 180">
              <a:extLst>
                <a:ext uri="{FF2B5EF4-FFF2-40B4-BE49-F238E27FC236}">
                  <a16:creationId xmlns:a16="http://schemas.microsoft.com/office/drawing/2014/main" id="{4586795B-DD82-7D3E-01FF-F486411E5DBF}"/>
                </a:ext>
              </a:extLst>
            </p:cNvPr>
            <p:cNvSpPr txBox="1"/>
            <p:nvPr/>
          </p:nvSpPr>
          <p:spPr>
            <a:xfrm>
              <a:off x="6378854" y="1821485"/>
              <a:ext cx="360274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주류</a:t>
              </a:r>
              <a:endParaRPr lang="en-US" sz="1000" dirty="0"/>
            </a:p>
          </p:txBody>
        </p:sp>
        <p:sp>
          <p:nvSpPr>
            <p:cNvPr id="605" name="Shape 181">
              <a:extLst>
                <a:ext uri="{FF2B5EF4-FFF2-40B4-BE49-F238E27FC236}">
                  <a16:creationId xmlns:a16="http://schemas.microsoft.com/office/drawing/2014/main" id="{E89A2245-9BEC-6B92-0199-8F5DE9C025E6}"/>
                </a:ext>
              </a:extLst>
            </p:cNvPr>
            <p:cNvSpPr/>
            <p:nvPr/>
          </p:nvSpPr>
          <p:spPr>
            <a:xfrm>
              <a:off x="6754673" y="1763878"/>
              <a:ext cx="609905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6" name="Text 182">
              <a:extLst>
                <a:ext uri="{FF2B5EF4-FFF2-40B4-BE49-F238E27FC236}">
                  <a16:creationId xmlns:a16="http://schemas.microsoft.com/office/drawing/2014/main" id="{FA891AA5-3B72-4D17-7160-7444A367C70C}"/>
                </a:ext>
              </a:extLst>
            </p:cNvPr>
            <p:cNvSpPr txBox="1"/>
            <p:nvPr/>
          </p:nvSpPr>
          <p:spPr>
            <a:xfrm>
              <a:off x="6868058" y="1821485"/>
              <a:ext cx="484632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기념품</a:t>
              </a:r>
              <a:endParaRPr lang="en-US" sz="1000" dirty="0"/>
            </a:p>
          </p:txBody>
        </p:sp>
        <p:sp>
          <p:nvSpPr>
            <p:cNvPr id="607" name="Shape 183">
              <a:extLst>
                <a:ext uri="{FF2B5EF4-FFF2-40B4-BE49-F238E27FC236}">
                  <a16:creationId xmlns:a16="http://schemas.microsoft.com/office/drawing/2014/main" id="{61610C90-4D8B-2818-760E-1A40305FE717}"/>
                </a:ext>
              </a:extLst>
            </p:cNvPr>
            <p:cNvSpPr/>
            <p:nvPr/>
          </p:nvSpPr>
          <p:spPr>
            <a:xfrm>
              <a:off x="7360006" y="1763878"/>
              <a:ext cx="895198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8" name="Text 184">
              <a:extLst>
                <a:ext uri="{FF2B5EF4-FFF2-40B4-BE49-F238E27FC236}">
                  <a16:creationId xmlns:a16="http://schemas.microsoft.com/office/drawing/2014/main" id="{12274703-1FA7-5288-5B3B-2F7B3C16D79C}"/>
                </a:ext>
              </a:extLst>
            </p:cNvPr>
            <p:cNvSpPr txBox="1"/>
            <p:nvPr/>
          </p:nvSpPr>
          <p:spPr>
            <a:xfrm>
              <a:off x="7491679" y="1821485"/>
              <a:ext cx="741578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전통공예품</a:t>
              </a:r>
              <a:endParaRPr lang="en-US" sz="1000" dirty="0"/>
            </a:p>
          </p:txBody>
        </p:sp>
        <p:sp>
          <p:nvSpPr>
            <p:cNvPr id="609" name="Shape 185">
              <a:extLst>
                <a:ext uri="{FF2B5EF4-FFF2-40B4-BE49-F238E27FC236}">
                  <a16:creationId xmlns:a16="http://schemas.microsoft.com/office/drawing/2014/main" id="{5A8B6B2E-978B-18CA-C445-E0AC8632863F}"/>
                </a:ext>
              </a:extLst>
            </p:cNvPr>
            <p:cNvSpPr/>
            <p:nvPr/>
          </p:nvSpPr>
          <p:spPr>
            <a:xfrm>
              <a:off x="8253374" y="1763878"/>
              <a:ext cx="752551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0" name="Text 186">
              <a:extLst>
                <a:ext uri="{FF2B5EF4-FFF2-40B4-BE49-F238E27FC236}">
                  <a16:creationId xmlns:a16="http://schemas.microsoft.com/office/drawing/2014/main" id="{E0115FC6-BB02-EAF1-23B1-3170E1E91F54}"/>
                </a:ext>
              </a:extLst>
            </p:cNvPr>
            <p:cNvSpPr txBox="1"/>
            <p:nvPr/>
          </p:nvSpPr>
          <p:spPr>
            <a:xfrm>
              <a:off x="8375904" y="1821485"/>
              <a:ext cx="608076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체험활동</a:t>
              </a:r>
              <a:endParaRPr lang="en-US" sz="1000" dirty="0"/>
            </a:p>
          </p:txBody>
        </p:sp>
        <p:sp>
          <p:nvSpPr>
            <p:cNvPr id="611" name="Shape 187">
              <a:extLst>
                <a:ext uri="{FF2B5EF4-FFF2-40B4-BE49-F238E27FC236}">
                  <a16:creationId xmlns:a16="http://schemas.microsoft.com/office/drawing/2014/main" id="{A194638A-D8A3-B7CE-E767-417F3DF3CADC}"/>
                </a:ext>
              </a:extLst>
            </p:cNvPr>
            <p:cNvSpPr/>
            <p:nvPr/>
          </p:nvSpPr>
          <p:spPr>
            <a:xfrm>
              <a:off x="9003182" y="1763878"/>
              <a:ext cx="819302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2" name="Text 188">
              <a:extLst>
                <a:ext uri="{FF2B5EF4-FFF2-40B4-BE49-F238E27FC236}">
                  <a16:creationId xmlns:a16="http://schemas.microsoft.com/office/drawing/2014/main" id="{2F63DA14-3DD7-96C7-1D44-8942E27D399A}"/>
                </a:ext>
              </a:extLst>
            </p:cNvPr>
            <p:cNvSpPr txBox="1"/>
            <p:nvPr/>
          </p:nvSpPr>
          <p:spPr>
            <a:xfrm>
              <a:off x="9129370" y="1821485"/>
              <a:ext cx="665683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공연/전시</a:t>
              </a:r>
              <a:endParaRPr lang="en-US" sz="1000" dirty="0"/>
            </a:p>
          </p:txBody>
        </p:sp>
        <p:sp>
          <p:nvSpPr>
            <p:cNvPr id="613" name="Shape 189">
              <a:extLst>
                <a:ext uri="{FF2B5EF4-FFF2-40B4-BE49-F238E27FC236}">
                  <a16:creationId xmlns:a16="http://schemas.microsoft.com/office/drawing/2014/main" id="{CF193B74-E659-C840-2432-487FBA2CA17F}"/>
                </a:ext>
              </a:extLst>
            </p:cNvPr>
            <p:cNvSpPr/>
            <p:nvPr/>
          </p:nvSpPr>
          <p:spPr>
            <a:xfrm>
              <a:off x="9814255" y="176387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4" name="Text 190">
              <a:extLst>
                <a:ext uri="{FF2B5EF4-FFF2-40B4-BE49-F238E27FC236}">
                  <a16:creationId xmlns:a16="http://schemas.microsoft.com/office/drawing/2014/main" id="{54C42CF6-C295-BCA5-CA9A-8C9898CF95C9}"/>
                </a:ext>
              </a:extLst>
            </p:cNvPr>
            <p:cNvSpPr txBox="1"/>
            <p:nvPr/>
          </p:nvSpPr>
          <p:spPr>
            <a:xfrm>
              <a:off x="9937699" y="1821485"/>
              <a:ext cx="360274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숙박</a:t>
              </a:r>
              <a:endParaRPr lang="en-US" sz="1000" dirty="0"/>
            </a:p>
          </p:txBody>
        </p:sp>
        <p:sp>
          <p:nvSpPr>
            <p:cNvPr id="615" name="Shape 191">
              <a:extLst>
                <a:ext uri="{FF2B5EF4-FFF2-40B4-BE49-F238E27FC236}">
                  <a16:creationId xmlns:a16="http://schemas.microsoft.com/office/drawing/2014/main" id="{DE2C427D-82A0-CD69-CC29-E1CA395C06B8}"/>
                </a:ext>
              </a:extLst>
            </p:cNvPr>
            <p:cNvSpPr/>
            <p:nvPr/>
          </p:nvSpPr>
          <p:spPr>
            <a:xfrm>
              <a:off x="10312603" y="176387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" name="Text 192">
              <a:extLst>
                <a:ext uri="{FF2B5EF4-FFF2-40B4-BE49-F238E27FC236}">
                  <a16:creationId xmlns:a16="http://schemas.microsoft.com/office/drawing/2014/main" id="{BC84B972-FB3B-2D25-C242-4B6969BF1060}"/>
                </a:ext>
              </a:extLst>
            </p:cNvPr>
            <p:cNvSpPr txBox="1"/>
            <p:nvPr/>
          </p:nvSpPr>
          <p:spPr>
            <a:xfrm>
              <a:off x="10436047" y="1821485"/>
              <a:ext cx="360274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교통</a:t>
              </a:r>
              <a:endParaRPr lang="en-US" sz="1000" dirty="0"/>
            </a:p>
          </p:txBody>
        </p:sp>
        <p:sp>
          <p:nvSpPr>
            <p:cNvPr id="617" name="Shape 193">
              <a:extLst>
                <a:ext uri="{FF2B5EF4-FFF2-40B4-BE49-F238E27FC236}">
                  <a16:creationId xmlns:a16="http://schemas.microsoft.com/office/drawing/2014/main" id="{1288E5C7-BF1E-3311-1B0D-9B46BCEB873D}"/>
                </a:ext>
              </a:extLst>
            </p:cNvPr>
            <p:cNvSpPr/>
            <p:nvPr/>
          </p:nvSpPr>
          <p:spPr>
            <a:xfrm>
              <a:off x="10811866" y="176387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" name="Text 194">
              <a:extLst>
                <a:ext uri="{FF2B5EF4-FFF2-40B4-BE49-F238E27FC236}">
                  <a16:creationId xmlns:a16="http://schemas.microsoft.com/office/drawing/2014/main" id="{7BDF2DA0-11CA-7967-1AAA-94C7F8BBC14B}"/>
                </a:ext>
              </a:extLst>
            </p:cNvPr>
            <p:cNvSpPr txBox="1"/>
            <p:nvPr/>
          </p:nvSpPr>
          <p:spPr>
            <a:xfrm>
              <a:off x="10935310" y="1821485"/>
              <a:ext cx="360274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의류</a:t>
              </a:r>
              <a:endParaRPr lang="en-US" sz="1000" dirty="0"/>
            </a:p>
          </p:txBody>
        </p:sp>
        <p:sp>
          <p:nvSpPr>
            <p:cNvPr id="619" name="Shape 195">
              <a:extLst>
                <a:ext uri="{FF2B5EF4-FFF2-40B4-BE49-F238E27FC236}">
                  <a16:creationId xmlns:a16="http://schemas.microsoft.com/office/drawing/2014/main" id="{BC3B3CBF-03E7-3063-FBF8-5D483AC6650B}"/>
                </a:ext>
              </a:extLst>
            </p:cNvPr>
            <p:cNvSpPr/>
            <p:nvPr/>
          </p:nvSpPr>
          <p:spPr>
            <a:xfrm>
              <a:off x="11311128" y="176387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" name="Text 196">
              <a:extLst>
                <a:ext uri="{FF2B5EF4-FFF2-40B4-BE49-F238E27FC236}">
                  <a16:creationId xmlns:a16="http://schemas.microsoft.com/office/drawing/2014/main" id="{E5C2E2E4-8888-3EEA-7DAD-0F0B488A10C7}"/>
                </a:ext>
              </a:extLst>
            </p:cNvPr>
            <p:cNvSpPr txBox="1"/>
            <p:nvPr/>
          </p:nvSpPr>
          <p:spPr>
            <a:xfrm>
              <a:off x="11434572" y="1821485"/>
              <a:ext cx="360274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기타</a:t>
              </a:r>
              <a:endParaRPr lang="en-US" sz="1000" dirty="0"/>
            </a:p>
          </p:txBody>
        </p:sp>
        <p:sp>
          <p:nvSpPr>
            <p:cNvPr id="621" name="Shape 197">
              <a:extLst>
                <a:ext uri="{FF2B5EF4-FFF2-40B4-BE49-F238E27FC236}">
                  <a16:creationId xmlns:a16="http://schemas.microsoft.com/office/drawing/2014/main" id="{9C766A89-BA19-3424-CC75-A6E5F5F8A37D}"/>
                </a:ext>
              </a:extLst>
            </p:cNvPr>
            <p:cNvSpPr/>
            <p:nvPr/>
          </p:nvSpPr>
          <p:spPr>
            <a:xfrm>
              <a:off x="4343400" y="176387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" name="Shape 198">
              <a:extLst>
                <a:ext uri="{FF2B5EF4-FFF2-40B4-BE49-F238E27FC236}">
                  <a16:creationId xmlns:a16="http://schemas.microsoft.com/office/drawing/2014/main" id="{90EAA5C7-43D7-B2A4-5D20-03F303D0C38A}"/>
                </a:ext>
              </a:extLst>
            </p:cNvPr>
            <p:cNvSpPr/>
            <p:nvPr/>
          </p:nvSpPr>
          <p:spPr>
            <a:xfrm>
              <a:off x="4343400" y="208391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" name="Text 199">
              <a:extLst>
                <a:ext uri="{FF2B5EF4-FFF2-40B4-BE49-F238E27FC236}">
                  <a16:creationId xmlns:a16="http://schemas.microsoft.com/office/drawing/2014/main" id="{CDBB9F6B-9D73-CA11-4908-0285498FF8F6}"/>
                </a:ext>
              </a:extLst>
            </p:cNvPr>
            <p:cNvSpPr txBox="1"/>
            <p:nvPr/>
          </p:nvSpPr>
          <p:spPr>
            <a:xfrm>
              <a:off x="4450385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20대</a:t>
              </a:r>
              <a:endParaRPr lang="en-US" sz="1000" dirty="0"/>
            </a:p>
          </p:txBody>
        </p:sp>
        <p:sp>
          <p:nvSpPr>
            <p:cNvPr id="624" name="Shape 200">
              <a:extLst>
                <a:ext uri="{FF2B5EF4-FFF2-40B4-BE49-F238E27FC236}">
                  <a16:creationId xmlns:a16="http://schemas.microsoft.com/office/drawing/2014/main" id="{C28C1B73-92AD-0D98-D1EE-E381978EB191}"/>
                </a:ext>
              </a:extLst>
            </p:cNvPr>
            <p:cNvSpPr/>
            <p:nvPr/>
          </p:nvSpPr>
          <p:spPr>
            <a:xfrm>
              <a:off x="4343400" y="240395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" name="Text 201">
              <a:extLst>
                <a:ext uri="{FF2B5EF4-FFF2-40B4-BE49-F238E27FC236}">
                  <a16:creationId xmlns:a16="http://schemas.microsoft.com/office/drawing/2014/main" id="{1B80D13A-66A2-9C35-4D94-148EC4C3EA2A}"/>
                </a:ext>
              </a:extLst>
            </p:cNvPr>
            <p:cNvSpPr txBox="1"/>
            <p:nvPr/>
          </p:nvSpPr>
          <p:spPr>
            <a:xfrm>
              <a:off x="4450385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30대</a:t>
              </a:r>
              <a:endParaRPr lang="en-US" sz="1000" dirty="0"/>
            </a:p>
          </p:txBody>
        </p:sp>
        <p:sp>
          <p:nvSpPr>
            <p:cNvPr id="626" name="Shape 202">
              <a:extLst>
                <a:ext uri="{FF2B5EF4-FFF2-40B4-BE49-F238E27FC236}">
                  <a16:creationId xmlns:a16="http://schemas.microsoft.com/office/drawing/2014/main" id="{FDA5525A-6A2D-4E6F-8B84-62460EDBBE06}"/>
                </a:ext>
              </a:extLst>
            </p:cNvPr>
            <p:cNvSpPr/>
            <p:nvPr/>
          </p:nvSpPr>
          <p:spPr>
            <a:xfrm>
              <a:off x="4343400" y="272399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7" name="Text 203">
              <a:extLst>
                <a:ext uri="{FF2B5EF4-FFF2-40B4-BE49-F238E27FC236}">
                  <a16:creationId xmlns:a16="http://schemas.microsoft.com/office/drawing/2014/main" id="{0AE848C9-586B-D7D8-1252-230A74B03935}"/>
                </a:ext>
              </a:extLst>
            </p:cNvPr>
            <p:cNvSpPr txBox="1"/>
            <p:nvPr/>
          </p:nvSpPr>
          <p:spPr>
            <a:xfrm>
              <a:off x="4450385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40대</a:t>
              </a:r>
              <a:endParaRPr lang="en-US" sz="1000" dirty="0"/>
            </a:p>
          </p:txBody>
        </p:sp>
        <p:sp>
          <p:nvSpPr>
            <p:cNvPr id="628" name="Shape 204">
              <a:extLst>
                <a:ext uri="{FF2B5EF4-FFF2-40B4-BE49-F238E27FC236}">
                  <a16:creationId xmlns:a16="http://schemas.microsoft.com/office/drawing/2014/main" id="{00ADA70B-E5E9-39E8-CC50-68C2B89B3E40}"/>
                </a:ext>
              </a:extLst>
            </p:cNvPr>
            <p:cNvSpPr/>
            <p:nvPr/>
          </p:nvSpPr>
          <p:spPr>
            <a:xfrm>
              <a:off x="4343400" y="3044952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9" name="Text 205">
              <a:extLst>
                <a:ext uri="{FF2B5EF4-FFF2-40B4-BE49-F238E27FC236}">
                  <a16:creationId xmlns:a16="http://schemas.microsoft.com/office/drawing/2014/main" id="{5C25255F-6E41-5F30-6D5D-6D97E50A8977}"/>
                </a:ext>
              </a:extLst>
            </p:cNvPr>
            <p:cNvSpPr txBox="1"/>
            <p:nvPr/>
          </p:nvSpPr>
          <p:spPr>
            <a:xfrm>
              <a:off x="4450385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50대</a:t>
              </a:r>
              <a:endParaRPr lang="en-US" sz="1000" dirty="0"/>
            </a:p>
          </p:txBody>
        </p:sp>
        <p:sp>
          <p:nvSpPr>
            <p:cNvPr id="630" name="Shape 206">
              <a:extLst>
                <a:ext uri="{FF2B5EF4-FFF2-40B4-BE49-F238E27FC236}">
                  <a16:creationId xmlns:a16="http://schemas.microsoft.com/office/drawing/2014/main" id="{AF092E64-7D09-D091-E26D-BA96386ADEB2}"/>
                </a:ext>
              </a:extLst>
            </p:cNvPr>
            <p:cNvSpPr/>
            <p:nvPr/>
          </p:nvSpPr>
          <p:spPr>
            <a:xfrm>
              <a:off x="4343400" y="3364992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1" name="Text 207">
              <a:extLst>
                <a:ext uri="{FF2B5EF4-FFF2-40B4-BE49-F238E27FC236}">
                  <a16:creationId xmlns:a16="http://schemas.microsoft.com/office/drawing/2014/main" id="{C2253149-4007-B8B0-601F-0736C539E95D}"/>
                </a:ext>
              </a:extLst>
            </p:cNvPr>
            <p:cNvSpPr txBox="1"/>
            <p:nvPr/>
          </p:nvSpPr>
          <p:spPr>
            <a:xfrm>
              <a:off x="4450385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60대</a:t>
              </a:r>
              <a:endParaRPr lang="en-US" sz="1000" dirty="0"/>
            </a:p>
          </p:txBody>
        </p:sp>
        <p:sp>
          <p:nvSpPr>
            <p:cNvPr id="632" name="Shape 208">
              <a:extLst>
                <a:ext uri="{FF2B5EF4-FFF2-40B4-BE49-F238E27FC236}">
                  <a16:creationId xmlns:a16="http://schemas.microsoft.com/office/drawing/2014/main" id="{EB602AE3-B241-0C6C-764E-64D31405FCEC}"/>
                </a:ext>
              </a:extLst>
            </p:cNvPr>
            <p:cNvSpPr/>
            <p:nvPr/>
          </p:nvSpPr>
          <p:spPr>
            <a:xfrm>
              <a:off x="4343400" y="3685032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3" name="Text 209">
              <a:extLst>
                <a:ext uri="{FF2B5EF4-FFF2-40B4-BE49-F238E27FC236}">
                  <a16:creationId xmlns:a16="http://schemas.microsoft.com/office/drawing/2014/main" id="{C566C696-BCBC-9562-E859-32D0FEAD6D19}"/>
                </a:ext>
              </a:extLst>
            </p:cNvPr>
            <p:cNvSpPr txBox="1"/>
            <p:nvPr/>
          </p:nvSpPr>
          <p:spPr>
            <a:xfrm>
              <a:off x="4450385" y="37417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70대</a:t>
              </a:r>
              <a:endParaRPr lang="en-US" sz="10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64DC38D-381C-C14A-7252-A98677EA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40835" y="1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7BB110-B048-B9B7-5D91-775DD4A8C4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156539" y="5069"/>
            <a:ext cx="62320" cy="194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30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DE1A0-137C-CA5F-3344-7FEE4787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AA06746-3854-4B67-0F67-D94E2E0D1678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6926E1B-474A-FC2B-B64B-AA90B5132230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1C05129A-A864-448F-6570-B287A394334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9DA5B08-9D42-F325-801A-04320A622CDF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B1A06D-C7B1-B0C5-0626-AD290DB56FEC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Image 2" descr="preencoded.png">
            <a:extLst>
              <a:ext uri="{FF2B5EF4-FFF2-40B4-BE49-F238E27FC236}">
                <a16:creationId xmlns:a16="http://schemas.microsoft.com/office/drawing/2014/main" id="{256A9D8D-EBA2-812C-380B-197534C4F0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124" b="-3"/>
          <a:stretch>
            <a:fillRect/>
          </a:stretch>
        </p:blipFill>
        <p:spPr>
          <a:xfrm>
            <a:off x="4956865" y="2017372"/>
            <a:ext cx="6543583" cy="3563542"/>
          </a:xfrm>
          <a:prstGeom prst="rect">
            <a:avLst/>
          </a:prstGeom>
        </p:spPr>
      </p:pic>
      <p:sp>
        <p:nvSpPr>
          <p:cNvPr id="56" name="Shape 9">
            <a:extLst>
              <a:ext uri="{FF2B5EF4-FFF2-40B4-BE49-F238E27FC236}">
                <a16:creationId xmlns:a16="http://schemas.microsoft.com/office/drawing/2014/main" id="{203842AB-7E3C-02BB-9445-018C8EBC693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FE10B84-A980-1611-CC6E-4E9DC9E4B81D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11B03DC1-FCAA-C4BD-7B4E-FA455A733DB7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968CD12B-FBD0-70E8-CBE2-5212BB02F078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1BFB6DC0-47A3-2432-BA62-D014B54F9797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0F86B0F5-579E-51D3-1FEA-40E2BCFF538A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4C8BCD3A-D925-005C-AA86-B1457A9A16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4F699A-EF3E-7AEA-738B-D39BE78FD542}"/>
              </a:ext>
            </a:extLst>
          </p:cNvPr>
          <p:cNvSpPr txBox="1"/>
          <p:nvPr/>
        </p:nvSpPr>
        <p:spPr>
          <a:xfrm>
            <a:off x="7414357" y="1577317"/>
            <a:ext cx="1655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소비금액</a:t>
            </a: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4D4EB7F0-AD6C-59C2-7320-F00F93D85944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B648C8CE-97B2-5D23-600F-C97902863B41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12882B3E-4B7D-18B5-E919-844FAC2FFB53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6AFD82B5-1B1B-97D5-BD25-8A6F2E6EC408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3EA90ED6-AF6F-62A9-F27C-32162662F2A9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83540F75-3673-3F34-C562-9198E4FB865E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B34E46AF-9C95-09D0-B3A6-2D705B05F148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자동차 전문 수리업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8E1FEA-2254-7EED-E3BC-095056BE90B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52B2F1-19F1-40D9-778E-DD61F4D136C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841029C-53E1-761A-76C6-E802C75CA70E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통신 판매업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180336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세탁업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여관업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직물제품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33DFF4E0-3AB7-4DC7-6E7F-29B847B7D90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124" b="-3"/>
          <a:stretch>
            <a:fillRect/>
          </a:stretch>
        </p:blipFill>
        <p:spPr>
          <a:xfrm>
            <a:off x="4956865" y="2017372"/>
            <a:ext cx="6543583" cy="35635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854A78-DE70-4DD0-0636-75C71AF8AA93}"/>
              </a:ext>
            </a:extLst>
          </p:cNvPr>
          <p:cNvSpPr txBox="1"/>
          <p:nvPr/>
        </p:nvSpPr>
        <p:spPr>
          <a:xfrm>
            <a:off x="7414357" y="1577317"/>
            <a:ext cx="16559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소비금액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서적/신문 및 잡지류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88B20-F8BC-DF77-FD98-2D4AE1445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7275C8F-F36E-8F05-BFB6-88F408EE343F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E5CBC9B-AA37-2146-6C95-BBE30A5BD685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7F43A7C-5F3C-AE5A-BA10-5DDBACCBB0A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EDFDEBF-F99A-5B05-803A-D5179579B532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829D124-D7BE-D8B1-B395-DEFEAF6AEA38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Image 4" descr="preencoded.png">
            <a:extLst>
              <a:ext uri="{FF2B5EF4-FFF2-40B4-BE49-F238E27FC236}">
                <a16:creationId xmlns:a16="http://schemas.microsoft.com/office/drawing/2014/main" id="{A85D3A82-55D7-DE5D-FB32-0CB9440496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191" b="-5"/>
          <a:stretch>
            <a:fillRect/>
          </a:stretch>
        </p:blipFill>
        <p:spPr>
          <a:xfrm>
            <a:off x="4816601" y="1971505"/>
            <a:ext cx="6658958" cy="3592065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7793AD29-045D-5DC6-08BF-0EF1EE37365B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02FAC9F3-6FDC-03D2-2DFB-6C4F1FF26562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F4453C98-28E9-38B1-ED04-3ECC8EDACAB2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1F23C3BC-918D-86BD-0CCC-FCB4A400E0CD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9,949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E4A049D9-079C-058A-C7AC-3984ED5C78E2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7DB33625-9933-18F9-660B-FEF2E90A13A7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B3B4F916-9B75-90EC-2748-A8F12CCFDB11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9,964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D1FF1F14-4C2A-7955-7288-A8956A90A3C7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9,753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9E606707-4F3C-84F8-6C15-FFED571291A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pic>
        <p:nvPicPr>
          <p:cNvPr id="66" name="Image 4" descr="preencoded.png">
            <a:extLst>
              <a:ext uri="{FF2B5EF4-FFF2-40B4-BE49-F238E27FC236}">
                <a16:creationId xmlns:a16="http://schemas.microsoft.com/office/drawing/2014/main" id="{9734BD5F-2E8E-4C52-560F-F08A01D571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743" t="-220" r="45578" b="95974"/>
          <a:stretch>
            <a:fillRect/>
          </a:stretch>
        </p:blipFill>
        <p:spPr>
          <a:xfrm>
            <a:off x="7481851" y="1551135"/>
            <a:ext cx="1570924" cy="176938"/>
          </a:xfrm>
          <a:prstGeom prst="rect">
            <a:avLst/>
          </a:prstGeom>
        </p:spPr>
      </p:pic>
      <p:sp>
        <p:nvSpPr>
          <p:cNvPr id="67" name="Shape 29">
            <a:extLst>
              <a:ext uri="{FF2B5EF4-FFF2-40B4-BE49-F238E27FC236}">
                <a16:creationId xmlns:a16="http://schemas.microsoft.com/office/drawing/2014/main" id="{1FCBFE5A-B6ED-0259-C434-C73AB76BEA02}"/>
              </a:ext>
            </a:extLst>
          </p:cNvPr>
          <p:cNvSpPr/>
          <p:nvPr/>
        </p:nvSpPr>
        <p:spPr>
          <a:xfrm>
            <a:off x="9806661" y="5115405"/>
            <a:ext cx="108700" cy="107456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8" name="Text 30">
            <a:extLst>
              <a:ext uri="{FF2B5EF4-FFF2-40B4-BE49-F238E27FC236}">
                <a16:creationId xmlns:a16="http://schemas.microsoft.com/office/drawing/2014/main" id="{EA0BE367-5722-7BFC-B2B2-1F21CCE609C1}"/>
              </a:ext>
            </a:extLst>
          </p:cNvPr>
          <p:cNvSpPr txBox="1"/>
          <p:nvPr/>
        </p:nvSpPr>
        <p:spPr>
          <a:xfrm>
            <a:off x="9997666" y="5087059"/>
            <a:ext cx="852212" cy="15301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KR" pitchFamily="34" charset="-120"/>
              </a:rPr>
              <a:t>관내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9" name="Shape 31">
            <a:extLst>
              <a:ext uri="{FF2B5EF4-FFF2-40B4-BE49-F238E27FC236}">
                <a16:creationId xmlns:a16="http://schemas.microsoft.com/office/drawing/2014/main" id="{D634002F-1BF0-2AB2-5B75-8F068D916AC7}"/>
              </a:ext>
            </a:extLst>
          </p:cNvPr>
          <p:cNvSpPr/>
          <p:nvPr/>
        </p:nvSpPr>
        <p:spPr>
          <a:xfrm>
            <a:off x="10388904" y="5122229"/>
            <a:ext cx="108700" cy="107456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32">
            <a:extLst>
              <a:ext uri="{FF2B5EF4-FFF2-40B4-BE49-F238E27FC236}">
                <a16:creationId xmlns:a16="http://schemas.microsoft.com/office/drawing/2014/main" id="{DE2137A1-FF9B-E996-F5BC-A64975798EFB}"/>
              </a:ext>
            </a:extLst>
          </p:cNvPr>
          <p:cNvSpPr txBox="1"/>
          <p:nvPr/>
        </p:nvSpPr>
        <p:spPr>
          <a:xfrm>
            <a:off x="10577086" y="5093883"/>
            <a:ext cx="797427" cy="15301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oto Sans KR" pitchFamily="34" charset="-120"/>
              </a:rPr>
              <a:t>인접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1" name="Shape 33">
            <a:extLst>
              <a:ext uri="{FF2B5EF4-FFF2-40B4-BE49-F238E27FC236}">
                <a16:creationId xmlns:a16="http://schemas.microsoft.com/office/drawing/2014/main" id="{1CBEE48E-E979-1063-B201-5982D9F9516C}"/>
              </a:ext>
            </a:extLst>
          </p:cNvPr>
          <p:cNvSpPr/>
          <p:nvPr/>
        </p:nvSpPr>
        <p:spPr>
          <a:xfrm>
            <a:off x="10913999" y="5114519"/>
            <a:ext cx="108700" cy="107456"/>
          </a:xfrm>
          <a:prstGeom prst="rect">
            <a:avLst/>
          </a:prstGeom>
          <a:solidFill>
            <a:srgbClr val="7F8C8D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2" name="Text 34">
            <a:extLst>
              <a:ext uri="{FF2B5EF4-FFF2-40B4-BE49-F238E27FC236}">
                <a16:creationId xmlns:a16="http://schemas.microsoft.com/office/drawing/2014/main" id="{187CFCAA-1618-7B6F-9A0B-5B7689C36F13}"/>
              </a:ext>
            </a:extLst>
          </p:cNvPr>
          <p:cNvSpPr txBox="1"/>
          <p:nvPr/>
        </p:nvSpPr>
        <p:spPr>
          <a:xfrm>
            <a:off x="11103150" y="5098873"/>
            <a:ext cx="833950" cy="15301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DDEB3A15-41F2-4479-2EBE-1F7C034D54C3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8FADD700-A181-0AD9-E309-51C36197D832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D0DBBD00-AFB9-4C54-A45F-A04310E40248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5,026.6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(50,525,012</a:t>
            </a:r>
            <a:r>
              <a:rPr lang="ko-KR" alt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900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C72A3063-63C0-E012-4929-90517BAFC5FA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270443D9-BF98-C4FD-9D23-CDBAA651E1E1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57FAE49-A838-58F0-9EA4-84E45CAF49AD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278407A3-08AD-160A-D7A1-C840D77B2E6B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4B9AF27F-F869-B7DD-8575-873697C20387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6,966.0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(71,423,040</a:t>
            </a:r>
            <a:r>
              <a:rPr lang="ko-KR" alt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sz="190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A4583738-CE70-6B58-ED1E-5C24BF6703E3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89F7783E-0823-27AD-7874-BC69CFD04DA4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22293FE3-132D-5002-576E-AA813D4CAEE0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026D36ED-7AAD-5019-A7F8-A0E822DBC2E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104F7D70-B2AE-C00B-D1DC-B56DE051C55A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8,052.8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(80,816,063</a:t>
            </a:r>
            <a:r>
              <a:rPr lang="ko-KR" alt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sz="1900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B44E44CC-9CC7-7B6E-78A2-A459C07341DF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ADDE73C7-A551-9ED8-9540-6760F204E3A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11DA67BB-ED26-C329-10B9-9796AC3B89D3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C9FD3AF-7A9F-1353-47EE-6DF71BFA0C0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225F9D6-B1DC-DDA2-62AF-D118D90FF69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4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축제 전체 대시보드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 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b="1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A0325-5CC2-5E20-A197-817620212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25">
            <a:extLst>
              <a:ext uri="{FF2B5EF4-FFF2-40B4-BE49-F238E27FC236}">
                <a16:creationId xmlns:a16="http://schemas.microsoft.com/office/drawing/2014/main" id="{C6263DBE-327F-F6FB-CE08-5EF84675FBE4}"/>
              </a:ext>
            </a:extLst>
          </p:cNvPr>
          <p:cNvSpPr/>
          <p:nvPr/>
        </p:nvSpPr>
        <p:spPr>
          <a:xfrm>
            <a:off x="9211288" y="1302669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D7A1E5D-57DC-0623-EE82-650A38F6BFD8}"/>
              </a:ext>
            </a:extLst>
          </p:cNvPr>
          <p:cNvSpPr/>
          <p:nvPr/>
        </p:nvSpPr>
        <p:spPr>
          <a:xfrm>
            <a:off x="9596066" y="1432171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Shape 29">
            <a:extLst>
              <a:ext uri="{FF2B5EF4-FFF2-40B4-BE49-F238E27FC236}">
                <a16:creationId xmlns:a16="http://schemas.microsoft.com/office/drawing/2014/main" id="{AF433380-DCCB-8C2F-A03D-4B59E434B6BB}"/>
              </a:ext>
            </a:extLst>
          </p:cNvPr>
          <p:cNvSpPr/>
          <p:nvPr/>
        </p:nvSpPr>
        <p:spPr>
          <a:xfrm>
            <a:off x="10066560" y="237725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26">
            <a:extLst>
              <a:ext uri="{FF2B5EF4-FFF2-40B4-BE49-F238E27FC236}">
                <a16:creationId xmlns:a16="http://schemas.microsoft.com/office/drawing/2014/main" id="{5CBDF731-9626-9B52-E894-3098C3A26C9A}"/>
              </a:ext>
            </a:extLst>
          </p:cNvPr>
          <p:cNvSpPr/>
          <p:nvPr/>
        </p:nvSpPr>
        <p:spPr>
          <a:xfrm>
            <a:off x="9211288" y="1302669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7" name="Text 27">
            <a:extLst>
              <a:ext uri="{FF2B5EF4-FFF2-40B4-BE49-F238E27FC236}">
                <a16:creationId xmlns:a16="http://schemas.microsoft.com/office/drawing/2014/main" id="{06BEC513-7011-8D5C-68AD-FC13B209383C}"/>
              </a:ext>
            </a:extLst>
          </p:cNvPr>
          <p:cNvSpPr txBox="1"/>
          <p:nvPr/>
        </p:nvSpPr>
        <p:spPr>
          <a:xfrm>
            <a:off x="9672314" y="1479234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</a:rPr>
              <a:t>총 매출액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 28">
            <a:extLst>
              <a:ext uri="{FF2B5EF4-FFF2-40B4-BE49-F238E27FC236}">
                <a16:creationId xmlns:a16="http://schemas.microsoft.com/office/drawing/2014/main" id="{574B9C87-6A71-1F10-36DA-E0240CA56AE8}"/>
              </a:ext>
            </a:extLst>
          </p:cNvPr>
          <p:cNvSpPr txBox="1"/>
          <p:nvPr/>
        </p:nvSpPr>
        <p:spPr>
          <a:xfrm>
            <a:off x="9498927" y="173248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0" name="Shape 29">
            <a:extLst>
              <a:ext uri="{FF2B5EF4-FFF2-40B4-BE49-F238E27FC236}">
                <a16:creationId xmlns:a16="http://schemas.microsoft.com/office/drawing/2014/main" id="{F148F9B1-05F4-040D-2761-51A1A8C2D23B}"/>
              </a:ext>
            </a:extLst>
          </p:cNvPr>
          <p:cNvSpPr/>
          <p:nvPr/>
        </p:nvSpPr>
        <p:spPr>
          <a:xfrm>
            <a:off x="10066560" y="191361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3" name="Text 30">
            <a:extLst>
              <a:ext uri="{FF2B5EF4-FFF2-40B4-BE49-F238E27FC236}">
                <a16:creationId xmlns:a16="http://schemas.microsoft.com/office/drawing/2014/main" id="{4CA40F7A-1F24-E816-10F4-93E716B046AE}"/>
              </a:ext>
            </a:extLst>
          </p:cNvPr>
          <p:cNvSpPr txBox="1"/>
          <p:nvPr/>
        </p:nvSpPr>
        <p:spPr>
          <a:xfrm>
            <a:off x="10119139" y="1855809"/>
            <a:ext cx="1418668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19,437.3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200" b="1" dirty="0"/>
          </a:p>
        </p:txBody>
      </p:sp>
      <p:sp>
        <p:nvSpPr>
          <p:cNvPr id="44" name="Text 31">
            <a:extLst>
              <a:ext uri="{FF2B5EF4-FFF2-40B4-BE49-F238E27FC236}">
                <a16:creationId xmlns:a16="http://schemas.microsoft.com/office/drawing/2014/main" id="{68B3CAD0-6B46-6D0C-A499-65452B639ED2}"/>
              </a:ext>
            </a:extLst>
          </p:cNvPr>
          <p:cNvSpPr txBox="1"/>
          <p:nvPr/>
        </p:nvSpPr>
        <p:spPr>
          <a:xfrm>
            <a:off x="9488417" y="2187034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F1374F4-63CB-77AA-5BC9-D7FB410EE55E}"/>
              </a:ext>
            </a:extLst>
          </p:cNvPr>
          <p:cNvSpPr txBox="1"/>
          <p:nvPr/>
        </p:nvSpPr>
        <p:spPr>
          <a:xfrm>
            <a:off x="10121491" y="2320996"/>
            <a:ext cx="1210933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608.2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EEA0F67-1106-48CC-0360-86EA10E1F454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B17DABBF-92F5-5EFF-489B-3B714501739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DE33219B-0014-360D-16DA-D5677621A7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6" t="15270" r="45987"/>
          <a:stretch>
            <a:fillRect/>
          </a:stretch>
        </p:blipFill>
        <p:spPr>
          <a:xfrm>
            <a:off x="836295" y="1681678"/>
            <a:ext cx="3740728" cy="2843876"/>
          </a:xfrm>
          <a:prstGeom prst="rect">
            <a:avLst/>
          </a:prstGeom>
        </p:spPr>
      </p:pic>
      <p:pic>
        <p:nvPicPr>
          <p:cNvPr id="18" name="Image 1" descr="preencoded.png">
            <a:extLst>
              <a:ext uri="{FF2B5EF4-FFF2-40B4-BE49-F238E27FC236}">
                <a16:creationId xmlns:a16="http://schemas.microsoft.com/office/drawing/2014/main" id="{19EC7AFE-5520-BC14-6FC8-C40B84DC49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104" t="15143" r="-6"/>
          <a:stretch>
            <a:fillRect/>
          </a:stretch>
        </p:blipFill>
        <p:spPr>
          <a:xfrm>
            <a:off x="4789657" y="1670709"/>
            <a:ext cx="3187015" cy="2855675"/>
          </a:xfrm>
          <a:prstGeom prst="rect">
            <a:avLst/>
          </a:prstGeom>
        </p:spPr>
      </p:pic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8B4CD0F4-0AAA-B0C9-F639-CC65977D35A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942558" y="1472919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077DA577-1E5B-1896-979A-C2201224FC41}"/>
              </a:ext>
            </a:extLst>
          </p:cNvPr>
          <p:cNvSpPr txBox="1"/>
          <p:nvPr/>
        </p:nvSpPr>
        <p:spPr>
          <a:xfrm>
            <a:off x="1154826" y="1443884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16C98D5F-95BF-08D0-7DE6-3F128F4D7EA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4872907" y="1472919"/>
            <a:ext cx="142647" cy="171907"/>
          </a:xfrm>
          <a:prstGeom prst="rect">
            <a:avLst/>
          </a:prstGeom>
        </p:spPr>
      </p:pic>
      <p:sp>
        <p:nvSpPr>
          <p:cNvPr id="5" name="Text 8">
            <a:extLst>
              <a:ext uri="{FF2B5EF4-FFF2-40B4-BE49-F238E27FC236}">
                <a16:creationId xmlns:a16="http://schemas.microsoft.com/office/drawing/2014/main" id="{592004C7-1CDB-8488-223C-1B6CE25A2AB0}"/>
              </a:ext>
            </a:extLst>
          </p:cNvPr>
          <p:cNvSpPr txBox="1"/>
          <p:nvPr/>
        </p:nvSpPr>
        <p:spPr>
          <a:xfrm>
            <a:off x="5056828" y="1443884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BF62A1C4-E3E5-47B7-C6D7-C6FD6A3E4B4A}"/>
              </a:ext>
            </a:extLst>
          </p:cNvPr>
          <p:cNvSpPr txBox="1"/>
          <p:nvPr/>
        </p:nvSpPr>
        <p:spPr>
          <a:xfrm>
            <a:off x="942558" y="4747202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(1.094%)</a:t>
            </a:r>
            <a:endParaRPr lang="en-US" sz="24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EFEACD8A-9BD4-1A29-BCB8-1A5FDD88AAB8}"/>
              </a:ext>
            </a:extLst>
          </p:cNvPr>
          <p:cNvSpPr txBox="1"/>
          <p:nvPr/>
        </p:nvSpPr>
        <p:spPr>
          <a:xfrm>
            <a:off x="951859" y="5177746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택시 운송업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(1.089%)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E3D894F7-64BC-8CA4-3E5B-09062FC513E9}"/>
              </a:ext>
            </a:extLst>
          </p:cNvPr>
          <p:cNvSpPr txBox="1"/>
          <p:nvPr/>
        </p:nvSpPr>
        <p:spPr>
          <a:xfrm>
            <a:off x="955259" y="5671108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악기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(1.088%)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2F2CEE59-E736-A3C8-8188-727DDB6E4568}"/>
              </a:ext>
            </a:extLst>
          </p:cNvPr>
          <p:cNvSpPr txBox="1"/>
          <p:nvPr/>
        </p:nvSpPr>
        <p:spPr>
          <a:xfrm>
            <a:off x="4872907" y="4747202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6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6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6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 </a:t>
            </a:r>
            <a:r>
              <a:rPr lang="en-US" altLang="ko-KR" sz="2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(1.017%)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69E387A1-7D4A-ABF3-4320-6C5223BC2946}"/>
              </a:ext>
            </a:extLst>
          </p:cNvPr>
          <p:cNvSpPr txBox="1"/>
          <p:nvPr/>
        </p:nvSpPr>
        <p:spPr>
          <a:xfrm>
            <a:off x="4882207" y="5177746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(0.995%)</a:t>
            </a: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904AA133-DA1E-2F7B-3C4D-A6474721D312}"/>
              </a:ext>
            </a:extLst>
          </p:cNvPr>
          <p:cNvSpPr txBox="1"/>
          <p:nvPr/>
        </p:nvSpPr>
        <p:spPr>
          <a:xfrm>
            <a:off x="4885607" y="5671108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(0.992%)</a:t>
            </a:r>
          </a:p>
        </p:txBody>
      </p:sp>
      <p:sp>
        <p:nvSpPr>
          <p:cNvPr id="28" name="Shape 25">
            <a:extLst>
              <a:ext uri="{FF2B5EF4-FFF2-40B4-BE49-F238E27FC236}">
                <a16:creationId xmlns:a16="http://schemas.microsoft.com/office/drawing/2014/main" id="{B48D916F-DB3B-02CC-7641-A3753E4D8189}"/>
              </a:ext>
            </a:extLst>
          </p:cNvPr>
          <p:cNvSpPr/>
          <p:nvPr/>
        </p:nvSpPr>
        <p:spPr>
          <a:xfrm>
            <a:off x="9211288" y="4785161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383E0F7-EADA-A3F0-8271-DA30AA7393CA}"/>
              </a:ext>
            </a:extLst>
          </p:cNvPr>
          <p:cNvSpPr/>
          <p:nvPr/>
        </p:nvSpPr>
        <p:spPr>
          <a:xfrm>
            <a:off x="9596066" y="4914663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F36BDE5D-3DE0-ABBF-C2CC-81EAA594DC40}"/>
              </a:ext>
            </a:extLst>
          </p:cNvPr>
          <p:cNvSpPr/>
          <p:nvPr/>
        </p:nvSpPr>
        <p:spPr>
          <a:xfrm>
            <a:off x="10066560" y="5859747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D9EBB0D8-E500-3EA0-CEDD-348986201D4E}"/>
              </a:ext>
            </a:extLst>
          </p:cNvPr>
          <p:cNvSpPr/>
          <p:nvPr/>
        </p:nvSpPr>
        <p:spPr>
          <a:xfrm>
            <a:off x="9211288" y="4785161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005813C9-58C5-6F24-63A4-377405892CE4}"/>
              </a:ext>
            </a:extLst>
          </p:cNvPr>
          <p:cNvSpPr txBox="1"/>
          <p:nvPr/>
        </p:nvSpPr>
        <p:spPr>
          <a:xfrm>
            <a:off x="9672314" y="4961726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03C2016F-4071-6EE3-D1A1-5D6E9654C2D7}"/>
              </a:ext>
            </a:extLst>
          </p:cNvPr>
          <p:cNvSpPr txBox="1"/>
          <p:nvPr/>
        </p:nvSpPr>
        <p:spPr>
          <a:xfrm>
            <a:off x="9498927" y="5214972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63E9B9E6-0C3A-1A27-4A99-D75FE7EFAA72}"/>
              </a:ext>
            </a:extLst>
          </p:cNvPr>
          <p:cNvSpPr/>
          <p:nvPr/>
        </p:nvSpPr>
        <p:spPr>
          <a:xfrm>
            <a:off x="10066560" y="5396110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7" name="Text 30">
            <a:extLst>
              <a:ext uri="{FF2B5EF4-FFF2-40B4-BE49-F238E27FC236}">
                <a16:creationId xmlns:a16="http://schemas.microsoft.com/office/drawing/2014/main" id="{C0C4FF7C-DBEC-9A30-7CC5-EAFA69400FA0}"/>
              </a:ext>
            </a:extLst>
          </p:cNvPr>
          <p:cNvSpPr txBox="1"/>
          <p:nvPr/>
        </p:nvSpPr>
        <p:spPr>
          <a:xfrm>
            <a:off x="10119139" y="5338301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9,885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Text 31">
            <a:extLst>
              <a:ext uri="{FF2B5EF4-FFF2-40B4-BE49-F238E27FC236}">
                <a16:creationId xmlns:a16="http://schemas.microsoft.com/office/drawing/2014/main" id="{6E106DB9-B9CD-A024-C954-CDA639047318}"/>
              </a:ext>
            </a:extLst>
          </p:cNvPr>
          <p:cNvSpPr txBox="1"/>
          <p:nvPr/>
        </p:nvSpPr>
        <p:spPr>
          <a:xfrm>
            <a:off x="9488417" y="566952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9" name="Text 33">
            <a:extLst>
              <a:ext uri="{FF2B5EF4-FFF2-40B4-BE49-F238E27FC236}">
                <a16:creationId xmlns:a16="http://schemas.microsoft.com/office/drawing/2014/main" id="{DA9F5E31-8D48-4F86-1B1F-43D3D9402208}"/>
              </a:ext>
            </a:extLst>
          </p:cNvPr>
          <p:cNvSpPr txBox="1"/>
          <p:nvPr/>
        </p:nvSpPr>
        <p:spPr>
          <a:xfrm>
            <a:off x="10121491" y="5803488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9,932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50" name="Shape 25">
            <a:extLst>
              <a:ext uri="{FF2B5EF4-FFF2-40B4-BE49-F238E27FC236}">
                <a16:creationId xmlns:a16="http://schemas.microsoft.com/office/drawing/2014/main" id="{253A50E1-D19E-C97A-F18C-830FF23B61A5}"/>
              </a:ext>
            </a:extLst>
          </p:cNvPr>
          <p:cNvSpPr/>
          <p:nvPr/>
        </p:nvSpPr>
        <p:spPr>
          <a:xfrm>
            <a:off x="9211288" y="3008217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C9D59BD-B8E7-9394-CD54-3D385C9C8B3E}"/>
              </a:ext>
            </a:extLst>
          </p:cNvPr>
          <p:cNvSpPr/>
          <p:nvPr/>
        </p:nvSpPr>
        <p:spPr>
          <a:xfrm>
            <a:off x="9596066" y="3137719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885D4B09-52F9-6081-82EF-837DE832041B}"/>
              </a:ext>
            </a:extLst>
          </p:cNvPr>
          <p:cNvSpPr/>
          <p:nvPr/>
        </p:nvSpPr>
        <p:spPr>
          <a:xfrm>
            <a:off x="10066560" y="4082803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5" name="Shape 26">
            <a:extLst>
              <a:ext uri="{FF2B5EF4-FFF2-40B4-BE49-F238E27FC236}">
                <a16:creationId xmlns:a16="http://schemas.microsoft.com/office/drawing/2014/main" id="{A4E41E40-55B6-BFA3-214F-3BF9E6AF1572}"/>
              </a:ext>
            </a:extLst>
          </p:cNvPr>
          <p:cNvSpPr/>
          <p:nvPr/>
        </p:nvSpPr>
        <p:spPr>
          <a:xfrm>
            <a:off x="9211288" y="3008217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56" name="Text 27">
            <a:extLst>
              <a:ext uri="{FF2B5EF4-FFF2-40B4-BE49-F238E27FC236}">
                <a16:creationId xmlns:a16="http://schemas.microsoft.com/office/drawing/2014/main" id="{B7BC64AC-6A5B-F527-10B7-2A3EAA5F978F}"/>
              </a:ext>
            </a:extLst>
          </p:cNvPr>
          <p:cNvSpPr txBox="1"/>
          <p:nvPr/>
        </p:nvSpPr>
        <p:spPr>
          <a:xfrm>
            <a:off x="9672314" y="3184782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 28">
            <a:extLst>
              <a:ext uri="{FF2B5EF4-FFF2-40B4-BE49-F238E27FC236}">
                <a16:creationId xmlns:a16="http://schemas.microsoft.com/office/drawing/2014/main" id="{6CD33FEE-70E4-8598-BDE2-4E406BFE9B82}"/>
              </a:ext>
            </a:extLst>
          </p:cNvPr>
          <p:cNvSpPr txBox="1"/>
          <p:nvPr/>
        </p:nvSpPr>
        <p:spPr>
          <a:xfrm>
            <a:off x="9498927" y="3438028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8" name="Shape 29">
            <a:extLst>
              <a:ext uri="{FF2B5EF4-FFF2-40B4-BE49-F238E27FC236}">
                <a16:creationId xmlns:a16="http://schemas.microsoft.com/office/drawing/2014/main" id="{6801F6DD-2CEF-7AFE-70AC-993064BC0976}"/>
              </a:ext>
            </a:extLst>
          </p:cNvPr>
          <p:cNvSpPr/>
          <p:nvPr/>
        </p:nvSpPr>
        <p:spPr>
          <a:xfrm>
            <a:off x="10066560" y="3619166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9" name="Text 30">
            <a:extLst>
              <a:ext uri="{FF2B5EF4-FFF2-40B4-BE49-F238E27FC236}">
                <a16:creationId xmlns:a16="http://schemas.microsoft.com/office/drawing/2014/main" id="{0022B2E7-EEB3-9BDC-4500-977698094A05}"/>
              </a:ext>
            </a:extLst>
          </p:cNvPr>
          <p:cNvSpPr txBox="1"/>
          <p:nvPr/>
        </p:nvSpPr>
        <p:spPr>
          <a:xfrm>
            <a:off x="10108979" y="3561357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196,641,100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60" name="Text 31">
            <a:extLst>
              <a:ext uri="{FF2B5EF4-FFF2-40B4-BE49-F238E27FC236}">
                <a16:creationId xmlns:a16="http://schemas.microsoft.com/office/drawing/2014/main" id="{96B7DEED-84CD-4B89-995F-1B0709CE87E5}"/>
              </a:ext>
            </a:extLst>
          </p:cNvPr>
          <p:cNvSpPr txBox="1"/>
          <p:nvPr/>
        </p:nvSpPr>
        <p:spPr>
          <a:xfrm>
            <a:off x="9488417" y="3892582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61" name="Text 33">
            <a:extLst>
              <a:ext uri="{FF2B5EF4-FFF2-40B4-BE49-F238E27FC236}">
                <a16:creationId xmlns:a16="http://schemas.microsoft.com/office/drawing/2014/main" id="{A0C97AEE-6BB8-6AA9-7921-4107751EE673}"/>
              </a:ext>
            </a:extLst>
          </p:cNvPr>
          <p:cNvSpPr txBox="1"/>
          <p:nvPr/>
        </p:nvSpPr>
        <p:spPr>
          <a:xfrm>
            <a:off x="10111331" y="4026544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6,123,015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752838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895199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</a:t>
            </a:r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11.0%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(170,565명)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29.3%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20,045.4억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E7EDDD51-0A97-4E19-EE01-61D06FF88C73}"/>
              </a:ext>
            </a:extLst>
          </p:cNvPr>
          <p:cNvSpPr txBox="1"/>
          <p:nvPr/>
        </p:nvSpPr>
        <p:spPr>
          <a:xfrm>
            <a:off x="7765472" y="2328267"/>
            <a:ext cx="3543163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0.1%</a:t>
            </a: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92822" cy="360952"/>
            <a:chOff x="4172663" y="3220433"/>
            <a:chExt cx="1292822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72812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5E2B2-755A-0C73-1960-0B5513851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86F98092-F1C5-C4CC-17D0-140FB55EFD81}"/>
              </a:ext>
            </a:extLst>
          </p:cNvPr>
          <p:cNvSpPr txBox="1"/>
          <p:nvPr/>
        </p:nvSpPr>
        <p:spPr>
          <a:xfrm>
            <a:off x="6303678" y="3096556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03C3CAC9-9A65-9171-36CF-CD48DFF29657}"/>
              </a:ext>
            </a:extLst>
          </p:cNvPr>
          <p:cNvSpPr/>
          <p:nvPr/>
        </p:nvSpPr>
        <p:spPr>
          <a:xfrm>
            <a:off x="376993" y="2316770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294B22C3-881D-06ED-AD47-17A2CE598CD3}"/>
              </a:ext>
            </a:extLst>
          </p:cNvPr>
          <p:cNvSpPr txBox="1"/>
          <p:nvPr/>
        </p:nvSpPr>
        <p:spPr>
          <a:xfrm>
            <a:off x="520553" y="2478625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707E6B-15EE-0A4B-EC8B-8402308A36D9}"/>
              </a:ext>
            </a:extLst>
          </p:cNvPr>
          <p:cNvSpPr txBox="1"/>
          <p:nvPr/>
        </p:nvSpPr>
        <p:spPr>
          <a:xfrm>
            <a:off x="500233" y="2760259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17,020,099명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1935A01F-2C08-FF9B-8CD9-36BEE403E0A8}"/>
              </a:ext>
            </a:extLst>
          </p:cNvPr>
          <p:cNvSpPr txBox="1"/>
          <p:nvPr/>
        </p:nvSpPr>
        <p:spPr>
          <a:xfrm>
            <a:off x="520553" y="3147760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5447AF55-2E84-0143-DCF4-A3732D153399}"/>
              </a:ext>
            </a:extLst>
          </p:cNvPr>
          <p:cNvSpPr/>
          <p:nvPr/>
        </p:nvSpPr>
        <p:spPr>
          <a:xfrm>
            <a:off x="2269801" y="2316770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C06799AC-625E-AB79-E946-2648E0B48DCD}"/>
              </a:ext>
            </a:extLst>
          </p:cNvPr>
          <p:cNvSpPr txBox="1"/>
          <p:nvPr/>
        </p:nvSpPr>
        <p:spPr>
          <a:xfrm>
            <a:off x="2412443" y="2478625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AA9B535C-6BC1-A322-E82B-2A06338E0FC9}"/>
              </a:ext>
            </a:extLst>
          </p:cNvPr>
          <p:cNvSpPr txBox="1"/>
          <p:nvPr/>
        </p:nvSpPr>
        <p:spPr>
          <a:xfrm>
            <a:off x="2392123" y="2760259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16,254,746명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7564F87A-5825-7501-70C4-2775FADD06DB}"/>
              </a:ext>
            </a:extLst>
          </p:cNvPr>
          <p:cNvSpPr txBox="1"/>
          <p:nvPr/>
        </p:nvSpPr>
        <p:spPr>
          <a:xfrm>
            <a:off x="2412443" y="3145255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-4.5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E573296-A740-CA1D-558D-AC3034255C96}"/>
              </a:ext>
            </a:extLst>
          </p:cNvPr>
          <p:cNvSpPr/>
          <p:nvPr/>
        </p:nvSpPr>
        <p:spPr>
          <a:xfrm>
            <a:off x="4161693" y="2316770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11A0374A-0F8D-3B24-8CC4-6795AD4EB07D}"/>
              </a:ext>
            </a:extLst>
          </p:cNvPr>
          <p:cNvSpPr txBox="1"/>
          <p:nvPr/>
        </p:nvSpPr>
        <p:spPr>
          <a:xfrm>
            <a:off x="4304334" y="2478625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0432C28D-0366-615B-97A3-823DD5C6B023}"/>
              </a:ext>
            </a:extLst>
          </p:cNvPr>
          <p:cNvSpPr txBox="1"/>
          <p:nvPr/>
        </p:nvSpPr>
        <p:spPr>
          <a:xfrm>
            <a:off x="4284014" y="2760259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EA290724-86D3-CE20-460E-669D8811DC72}"/>
              </a:ext>
            </a:extLst>
          </p:cNvPr>
          <p:cNvSpPr txBox="1"/>
          <p:nvPr/>
        </p:nvSpPr>
        <p:spPr>
          <a:xfrm>
            <a:off x="4304334" y="3134384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6.0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DA706519-D013-19F1-6BF7-BFD626C3A7F2}"/>
              </a:ext>
            </a:extLst>
          </p:cNvPr>
          <p:cNvSpPr/>
          <p:nvPr/>
        </p:nvSpPr>
        <p:spPr>
          <a:xfrm>
            <a:off x="6198980" y="2337596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0BC60250-10EB-04A4-7F81-D3A3362B5EA9}"/>
              </a:ext>
            </a:extLst>
          </p:cNvPr>
          <p:cNvSpPr txBox="1"/>
          <p:nvPr/>
        </p:nvSpPr>
        <p:spPr>
          <a:xfrm>
            <a:off x="6342542" y="2499451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A6705CA0-216F-012C-3D01-E8AF7464DC2A}"/>
              </a:ext>
            </a:extLst>
          </p:cNvPr>
          <p:cNvSpPr txBox="1"/>
          <p:nvPr/>
        </p:nvSpPr>
        <p:spPr>
          <a:xfrm>
            <a:off x="6322222" y="2781997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19,977.7억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1D86A06C-CECD-3695-C868-E68D90B276F8}"/>
              </a:ext>
            </a:extLst>
          </p:cNvPr>
          <p:cNvSpPr txBox="1"/>
          <p:nvPr/>
        </p:nvSpPr>
        <p:spPr>
          <a:xfrm>
            <a:off x="6342542" y="3147760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CBCC73DC-C83E-4825-43CC-6A1595D22E7F}"/>
              </a:ext>
            </a:extLst>
          </p:cNvPr>
          <p:cNvSpPr/>
          <p:nvPr/>
        </p:nvSpPr>
        <p:spPr>
          <a:xfrm>
            <a:off x="8091788" y="2337596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F44F109C-8FAF-8CF5-A1AC-2911EF24C5F0}"/>
              </a:ext>
            </a:extLst>
          </p:cNvPr>
          <p:cNvSpPr txBox="1"/>
          <p:nvPr/>
        </p:nvSpPr>
        <p:spPr>
          <a:xfrm>
            <a:off x="8233403" y="2499451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BC80C65F-A8FF-9D7F-2EFF-8FB9C380B987}"/>
              </a:ext>
            </a:extLst>
          </p:cNvPr>
          <p:cNvSpPr txBox="1"/>
          <p:nvPr/>
        </p:nvSpPr>
        <p:spPr>
          <a:xfrm>
            <a:off x="8213083" y="2781997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20,018.0억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9BEC0110-C615-3F23-9044-43DAE7FA2E86}"/>
              </a:ext>
            </a:extLst>
          </p:cNvPr>
          <p:cNvSpPr txBox="1"/>
          <p:nvPr/>
        </p:nvSpPr>
        <p:spPr>
          <a:xfrm>
            <a:off x="8233403" y="3156125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B5376E0A-DE55-0805-41A3-5BF9AC1BA712}"/>
              </a:ext>
            </a:extLst>
          </p:cNvPr>
          <p:cNvSpPr/>
          <p:nvPr/>
        </p:nvSpPr>
        <p:spPr>
          <a:xfrm>
            <a:off x="9983680" y="2337596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6C727963-1143-C56C-A2DC-A9363406E1BD}"/>
              </a:ext>
            </a:extLst>
          </p:cNvPr>
          <p:cNvSpPr txBox="1"/>
          <p:nvPr/>
        </p:nvSpPr>
        <p:spPr>
          <a:xfrm>
            <a:off x="10118744" y="2499451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606527DA-F493-B4BD-BEAB-B0468C0B57E0}"/>
              </a:ext>
            </a:extLst>
          </p:cNvPr>
          <p:cNvSpPr txBox="1"/>
          <p:nvPr/>
        </p:nvSpPr>
        <p:spPr>
          <a:xfrm>
            <a:off x="10098424" y="2781997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20,045.4억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43E5432D-7BC5-0ACF-EA0C-A24408E8A3F8}"/>
              </a:ext>
            </a:extLst>
          </p:cNvPr>
          <p:cNvSpPr txBox="1"/>
          <p:nvPr/>
        </p:nvSpPr>
        <p:spPr>
          <a:xfrm>
            <a:off x="10118744" y="3166997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0.3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4B57A97D-1DD8-8901-A307-1A92387B7337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E5AAAE0F-BF7F-45DE-97DD-F64E640E31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4E1CD38D-B634-06A4-14CF-0556120CF1AB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pic>
        <p:nvPicPr>
          <p:cNvPr id="3" name="Image 8" descr="preencoded.png">
            <a:extLst>
              <a:ext uri="{FF2B5EF4-FFF2-40B4-BE49-F238E27FC236}">
                <a16:creationId xmlns:a16="http://schemas.microsoft.com/office/drawing/2014/main" id="{0582D1B7-99F1-E825-A3C6-D3C3759CEC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5" r="-5"/>
          <a:stretch/>
        </p:blipFill>
        <p:spPr>
          <a:xfrm>
            <a:off x="505106" y="4381003"/>
            <a:ext cx="5139779" cy="183738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92C7D3B-E876-7D60-E919-0CA8FA6F641E}"/>
              </a:ext>
            </a:extLst>
          </p:cNvPr>
          <p:cNvSpPr/>
          <p:nvPr/>
        </p:nvSpPr>
        <p:spPr>
          <a:xfrm>
            <a:off x="1830482" y="5284067"/>
            <a:ext cx="426719" cy="657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C1B962-8311-85FE-6155-8FBE0BBDDB8C}"/>
              </a:ext>
            </a:extLst>
          </p:cNvPr>
          <p:cNvSpPr/>
          <p:nvPr/>
        </p:nvSpPr>
        <p:spPr>
          <a:xfrm>
            <a:off x="3310964" y="4988561"/>
            <a:ext cx="426719" cy="9534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8A63F4-2369-94C0-EF77-8016581AF96B}"/>
              </a:ext>
            </a:extLst>
          </p:cNvPr>
          <p:cNvSpPr/>
          <p:nvPr/>
        </p:nvSpPr>
        <p:spPr>
          <a:xfrm>
            <a:off x="4791446" y="5284067"/>
            <a:ext cx="426719" cy="657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 31">
            <a:extLst>
              <a:ext uri="{FF2B5EF4-FFF2-40B4-BE49-F238E27FC236}">
                <a16:creationId xmlns:a16="http://schemas.microsoft.com/office/drawing/2014/main" id="{1E6CE7D6-A73D-B40E-562B-099ABB19EB6C}"/>
              </a:ext>
            </a:extLst>
          </p:cNvPr>
          <p:cNvSpPr txBox="1"/>
          <p:nvPr/>
        </p:nvSpPr>
        <p:spPr>
          <a:xfrm>
            <a:off x="1674015" y="6088845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0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</a:t>
            </a:r>
            <a:endParaRPr 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 31">
            <a:extLst>
              <a:ext uri="{FF2B5EF4-FFF2-40B4-BE49-F238E27FC236}">
                <a16:creationId xmlns:a16="http://schemas.microsoft.com/office/drawing/2014/main" id="{C796FC8C-537B-FFEF-F0F2-CAD1336CEB0F}"/>
              </a:ext>
            </a:extLst>
          </p:cNvPr>
          <p:cNvSpPr txBox="1"/>
          <p:nvPr/>
        </p:nvSpPr>
        <p:spPr>
          <a:xfrm>
            <a:off x="3174159" y="6088845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0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</a:t>
            </a:r>
            <a:endParaRPr 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0" name="Text 31">
            <a:extLst>
              <a:ext uri="{FF2B5EF4-FFF2-40B4-BE49-F238E27FC236}">
                <a16:creationId xmlns:a16="http://schemas.microsoft.com/office/drawing/2014/main" id="{437CAE78-BD14-E483-23B9-0FD93EA79516}"/>
              </a:ext>
            </a:extLst>
          </p:cNvPr>
          <p:cNvSpPr txBox="1"/>
          <p:nvPr/>
        </p:nvSpPr>
        <p:spPr>
          <a:xfrm>
            <a:off x="4572293" y="6088845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0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</a:t>
            </a:r>
            <a:endParaRPr 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54" name="Image 8" descr="preencoded.png">
            <a:extLst>
              <a:ext uri="{FF2B5EF4-FFF2-40B4-BE49-F238E27FC236}">
                <a16:creationId xmlns:a16="http://schemas.microsoft.com/office/drawing/2014/main" id="{2722C8D7-DF41-F5E0-88CF-BCDA5B1C555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5" r="-5"/>
          <a:stretch/>
        </p:blipFill>
        <p:spPr>
          <a:xfrm>
            <a:off x="6101662" y="4381003"/>
            <a:ext cx="5139779" cy="1837388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2F39AD62-FCD8-B6DA-7FF3-AC3FCEA0AF33}"/>
              </a:ext>
            </a:extLst>
          </p:cNvPr>
          <p:cNvSpPr/>
          <p:nvPr/>
        </p:nvSpPr>
        <p:spPr>
          <a:xfrm>
            <a:off x="7427038" y="5284067"/>
            <a:ext cx="426719" cy="657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75E5B0-7969-4085-5805-D0B184C974FC}"/>
              </a:ext>
            </a:extLst>
          </p:cNvPr>
          <p:cNvSpPr/>
          <p:nvPr/>
        </p:nvSpPr>
        <p:spPr>
          <a:xfrm>
            <a:off x="8907520" y="4988561"/>
            <a:ext cx="426719" cy="9534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9CB561B-14EC-1613-020B-52E09A5EBEBA}"/>
              </a:ext>
            </a:extLst>
          </p:cNvPr>
          <p:cNvSpPr/>
          <p:nvPr/>
        </p:nvSpPr>
        <p:spPr>
          <a:xfrm>
            <a:off x="10388002" y="5284067"/>
            <a:ext cx="426719" cy="657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 31">
            <a:extLst>
              <a:ext uri="{FF2B5EF4-FFF2-40B4-BE49-F238E27FC236}">
                <a16:creationId xmlns:a16="http://schemas.microsoft.com/office/drawing/2014/main" id="{97040264-AA69-BC60-4BD1-7689E382A28A}"/>
              </a:ext>
            </a:extLst>
          </p:cNvPr>
          <p:cNvSpPr txBox="1"/>
          <p:nvPr/>
        </p:nvSpPr>
        <p:spPr>
          <a:xfrm>
            <a:off x="7270571" y="6088845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0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</a:t>
            </a:r>
            <a:endParaRPr 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9" name="Text 31">
            <a:extLst>
              <a:ext uri="{FF2B5EF4-FFF2-40B4-BE49-F238E27FC236}">
                <a16:creationId xmlns:a16="http://schemas.microsoft.com/office/drawing/2014/main" id="{1C75A32F-EC4C-947A-2AA7-E2DBC26E8AB0}"/>
              </a:ext>
            </a:extLst>
          </p:cNvPr>
          <p:cNvSpPr txBox="1"/>
          <p:nvPr/>
        </p:nvSpPr>
        <p:spPr>
          <a:xfrm>
            <a:off x="8770715" y="6088845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0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</a:t>
            </a:r>
            <a:endParaRPr 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0" name="Text 31">
            <a:extLst>
              <a:ext uri="{FF2B5EF4-FFF2-40B4-BE49-F238E27FC236}">
                <a16:creationId xmlns:a16="http://schemas.microsoft.com/office/drawing/2014/main" id="{85BFE44F-1990-7E03-F1EF-F3A3F45486FE}"/>
              </a:ext>
            </a:extLst>
          </p:cNvPr>
          <p:cNvSpPr txBox="1"/>
          <p:nvPr/>
        </p:nvSpPr>
        <p:spPr>
          <a:xfrm>
            <a:off x="10168849" y="6088845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0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</a:t>
            </a:r>
            <a:endParaRPr 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1" name="Text 20">
            <a:extLst>
              <a:ext uri="{FF2B5EF4-FFF2-40B4-BE49-F238E27FC236}">
                <a16:creationId xmlns:a16="http://schemas.microsoft.com/office/drawing/2014/main" id="{A618AFE2-8427-D1A4-F978-CD1BAD81637E}"/>
              </a:ext>
            </a:extLst>
          </p:cNvPr>
          <p:cNvSpPr txBox="1"/>
          <p:nvPr/>
        </p:nvSpPr>
        <p:spPr>
          <a:xfrm>
            <a:off x="2051667" y="4284275"/>
            <a:ext cx="2177434" cy="267005"/>
          </a:xfrm>
          <a:prstGeom prst="rect">
            <a:avLst/>
          </a:prstGeom>
          <a:solidFill>
            <a:schemeClr val="bg1"/>
          </a:solidFill>
          <a:ln/>
        </p:spPr>
        <p:txBody>
          <a:bodyPr wrap="square" lIns="0" tIns="0" rIns="0" bIns="0" rtlCol="0" anchor="ctr"/>
          <a:lstStyle/>
          <a:p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년도별 방문인구 추이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2" name="Text 20">
            <a:extLst>
              <a:ext uri="{FF2B5EF4-FFF2-40B4-BE49-F238E27FC236}">
                <a16:creationId xmlns:a16="http://schemas.microsoft.com/office/drawing/2014/main" id="{6CB0266C-A0F2-602E-A0DD-B8BF76B3ADC2}"/>
              </a:ext>
            </a:extLst>
          </p:cNvPr>
          <p:cNvSpPr txBox="1"/>
          <p:nvPr/>
        </p:nvSpPr>
        <p:spPr>
          <a:xfrm>
            <a:off x="7640397" y="4284275"/>
            <a:ext cx="2177434" cy="267005"/>
          </a:xfrm>
          <a:prstGeom prst="rect">
            <a:avLst/>
          </a:prstGeom>
          <a:solidFill>
            <a:schemeClr val="bg1"/>
          </a:solidFill>
          <a:ln/>
        </p:spPr>
        <p:txBody>
          <a:bodyPr wrap="square" lIns="0" tIns="0" rIns="0" bIns="0" rtlCol="0" anchor="ctr"/>
          <a:lstStyle/>
          <a:p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년도별 매출액 추이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3" name="Text 20">
            <a:extLst>
              <a:ext uri="{FF2B5EF4-FFF2-40B4-BE49-F238E27FC236}">
                <a16:creationId xmlns:a16="http://schemas.microsoft.com/office/drawing/2014/main" id="{394FDF80-5698-267C-93BF-181909062932}"/>
              </a:ext>
            </a:extLst>
          </p:cNvPr>
          <p:cNvSpPr txBox="1"/>
          <p:nvPr/>
        </p:nvSpPr>
        <p:spPr>
          <a:xfrm>
            <a:off x="104887" y="5150564"/>
            <a:ext cx="760747" cy="267005"/>
          </a:xfrm>
          <a:prstGeom prst="rect">
            <a:avLst/>
          </a:prstGeom>
          <a:solidFill>
            <a:schemeClr val="bg1"/>
          </a:solidFill>
          <a:ln/>
        </p:spPr>
        <p:txBody>
          <a:bodyPr wrap="square" lIns="0" tIns="0" rIns="0" bIns="0" rtlCol="0" anchor="ctr"/>
          <a:lstStyle/>
          <a:p>
            <a:r>
              <a:rPr lang="ko-KR" altLang="en-US" sz="12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방문인구수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5" name="Text 20">
            <a:extLst>
              <a:ext uri="{FF2B5EF4-FFF2-40B4-BE49-F238E27FC236}">
                <a16:creationId xmlns:a16="http://schemas.microsoft.com/office/drawing/2014/main" id="{9386A987-426A-5191-E22B-455E85C45B4F}"/>
              </a:ext>
            </a:extLst>
          </p:cNvPr>
          <p:cNvSpPr txBox="1"/>
          <p:nvPr/>
        </p:nvSpPr>
        <p:spPr>
          <a:xfrm>
            <a:off x="5986246" y="5150564"/>
            <a:ext cx="612240" cy="267005"/>
          </a:xfrm>
          <a:prstGeom prst="rect">
            <a:avLst/>
          </a:prstGeom>
          <a:solidFill>
            <a:schemeClr val="bg1"/>
          </a:solidFill>
          <a:ln/>
        </p:spPr>
        <p:txBody>
          <a:bodyPr wrap="square" lIns="0" tIns="0" rIns="0" bIns="0" rtlCol="0" anchor="ctr"/>
          <a:lstStyle/>
          <a:p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매출액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20">
            <a:extLst>
              <a:ext uri="{FF2B5EF4-FFF2-40B4-BE49-F238E27FC236}">
                <a16:creationId xmlns:a16="http://schemas.microsoft.com/office/drawing/2014/main" id="{0EFEBA17-5D3F-00A7-7FFF-409E27581885}"/>
              </a:ext>
            </a:extLst>
          </p:cNvPr>
          <p:cNvSpPr txBox="1"/>
          <p:nvPr/>
        </p:nvSpPr>
        <p:spPr>
          <a:xfrm>
            <a:off x="11241441" y="5150564"/>
            <a:ext cx="898656" cy="267005"/>
          </a:xfrm>
          <a:prstGeom prst="rect">
            <a:avLst/>
          </a:prstGeom>
          <a:solidFill>
            <a:schemeClr val="bg1"/>
          </a:solidFill>
          <a:ln/>
        </p:spPr>
        <p:txBody>
          <a:bodyPr wrap="square" lIns="0" tIns="0" rIns="0" bIns="0" rtlCol="0" anchor="ctr"/>
          <a:lstStyle/>
          <a:p>
            <a:r>
              <a:rPr lang="ko-KR" altLang="en-US" sz="1200">
                <a:latin typeface="Noto Sans KR" panose="020B0200000000000000" pitchFamily="50" charset="-127"/>
                <a:ea typeface="Noto Sans KR" panose="020B0200000000000000" pitchFamily="50" charset="-127"/>
              </a:rPr>
              <a:t>매출 </a:t>
            </a:r>
            <a:r>
              <a:rPr lang="ko-KR" altLang="en-US" sz="12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증감율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EDF98CBF-99F6-09D6-0135-04846B522A40}"/>
              </a:ext>
            </a:extLst>
          </p:cNvPr>
          <p:cNvSpPr txBox="1"/>
          <p:nvPr/>
        </p:nvSpPr>
        <p:spPr>
          <a:xfrm>
            <a:off x="5047899" y="5150564"/>
            <a:ext cx="898656" cy="267005"/>
          </a:xfrm>
          <a:prstGeom prst="rect">
            <a:avLst/>
          </a:prstGeom>
          <a:solidFill>
            <a:schemeClr val="bg1"/>
          </a:solidFill>
          <a:ln/>
        </p:spPr>
        <p:txBody>
          <a:bodyPr wrap="square" lIns="0" tIns="0" rIns="0" bIns="0" rtlCol="0" anchor="ctr"/>
          <a:lstStyle/>
          <a:p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방문인구</a:t>
            </a:r>
            <a:br>
              <a: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증감률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5C0C7C22-30DF-6411-AC6A-8186A086982E}"/>
              </a:ext>
            </a:extLst>
          </p:cNvPr>
          <p:cNvSpPr txBox="1"/>
          <p:nvPr/>
        </p:nvSpPr>
        <p:spPr>
          <a:xfrm>
            <a:off x="422948" y="1085599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03148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096556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316770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478625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760259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17,020,099명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147760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316770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478625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760259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16,254,746명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145255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-4.5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316770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478625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760259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134384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6.0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337596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499451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781997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19,977.7억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147760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337596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499451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781997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20,018.0억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156125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337596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499451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781997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20,045.4억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166997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0.3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085599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404288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5647228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37B10-791B-C402-4AFD-B4D811E15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27">
            <a:extLst>
              <a:ext uri="{FF2B5EF4-FFF2-40B4-BE49-F238E27FC236}">
                <a16:creationId xmlns:a16="http://schemas.microsoft.com/office/drawing/2014/main" id="{02D7E9D8-EE5C-580C-B8EA-1F847494A86B}"/>
              </a:ext>
            </a:extLst>
          </p:cNvPr>
          <p:cNvSpPr/>
          <p:nvPr/>
        </p:nvSpPr>
        <p:spPr>
          <a:xfrm>
            <a:off x="8097961" y="2476949"/>
            <a:ext cx="3676802" cy="133319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8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9" name="Shape 25">
            <a:extLst>
              <a:ext uri="{FF2B5EF4-FFF2-40B4-BE49-F238E27FC236}">
                <a16:creationId xmlns:a16="http://schemas.microsoft.com/office/drawing/2014/main" id="{4A987556-12BE-D4DC-B8C6-A75E130386DF}"/>
              </a:ext>
            </a:extLst>
          </p:cNvPr>
          <p:cNvSpPr/>
          <p:nvPr/>
        </p:nvSpPr>
        <p:spPr>
          <a:xfrm>
            <a:off x="4888439" y="2481159"/>
            <a:ext cx="3068998" cy="133319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8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9BE693D-B25B-534A-9A49-D34DC7FADC97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54CDD4E0-43B4-E273-1650-024CA7CF87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26BFA99B-882B-ACE8-3050-2519B39101A7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25">
            <a:extLst>
              <a:ext uri="{FF2B5EF4-FFF2-40B4-BE49-F238E27FC236}">
                <a16:creationId xmlns:a16="http://schemas.microsoft.com/office/drawing/2014/main" id="{57D2C836-69DD-A6DF-A5F1-F1DEF58B9637}"/>
              </a:ext>
            </a:extLst>
          </p:cNvPr>
          <p:cNvSpPr/>
          <p:nvPr/>
        </p:nvSpPr>
        <p:spPr>
          <a:xfrm>
            <a:off x="4888439" y="1054265"/>
            <a:ext cx="3097344" cy="133319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8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Text 26">
            <a:extLst>
              <a:ext uri="{FF2B5EF4-FFF2-40B4-BE49-F238E27FC236}">
                <a16:creationId xmlns:a16="http://schemas.microsoft.com/office/drawing/2014/main" id="{119F89A7-2033-3CE9-6B1F-A0540AB8462E}"/>
              </a:ext>
            </a:extLst>
          </p:cNvPr>
          <p:cNvSpPr txBox="1"/>
          <p:nvPr/>
        </p:nvSpPr>
        <p:spPr>
          <a:xfrm>
            <a:off x="6187900" y="1128173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8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8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비율</a:t>
            </a:r>
            <a:endParaRPr lang="en-US" sz="800" dirty="0"/>
          </a:p>
        </p:txBody>
      </p:sp>
      <p:pic>
        <p:nvPicPr>
          <p:cNvPr id="4" name="Image 8" descr="preencoded.png">
            <a:extLst>
              <a:ext uri="{FF2B5EF4-FFF2-40B4-BE49-F238E27FC236}">
                <a16:creationId xmlns:a16="http://schemas.microsoft.com/office/drawing/2014/main" id="{47E66B6A-4276-A504-0FA2-9DC95A531FC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9" b="-9"/>
          <a:stretch/>
        </p:blipFill>
        <p:spPr>
          <a:xfrm>
            <a:off x="4680512" y="1346421"/>
            <a:ext cx="3524098" cy="1047902"/>
          </a:xfrm>
          <a:prstGeom prst="rect">
            <a:avLst/>
          </a:prstGeom>
        </p:spPr>
      </p:pic>
      <p:sp>
        <p:nvSpPr>
          <p:cNvPr id="5" name="Shape 27">
            <a:extLst>
              <a:ext uri="{FF2B5EF4-FFF2-40B4-BE49-F238E27FC236}">
                <a16:creationId xmlns:a16="http://schemas.microsoft.com/office/drawing/2014/main" id="{20CC8FA4-333E-A0D4-9516-ED6FEA812B56}"/>
              </a:ext>
            </a:extLst>
          </p:cNvPr>
          <p:cNvSpPr/>
          <p:nvPr/>
        </p:nvSpPr>
        <p:spPr>
          <a:xfrm>
            <a:off x="8081337" y="1038485"/>
            <a:ext cx="3676802" cy="133319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8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9" name="Text 28">
            <a:extLst>
              <a:ext uri="{FF2B5EF4-FFF2-40B4-BE49-F238E27FC236}">
                <a16:creationId xmlns:a16="http://schemas.microsoft.com/office/drawing/2014/main" id="{721888DC-4C6F-7681-8611-06ABE7829FC8}"/>
              </a:ext>
            </a:extLst>
          </p:cNvPr>
          <p:cNvSpPr txBox="1"/>
          <p:nvPr/>
        </p:nvSpPr>
        <p:spPr>
          <a:xfrm>
            <a:off x="9659592" y="1115294"/>
            <a:ext cx="6044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 분포</a:t>
            </a:r>
            <a:endParaRPr lang="en-US" sz="800" dirty="0"/>
          </a:p>
        </p:txBody>
      </p:sp>
      <p:pic>
        <p:nvPicPr>
          <p:cNvPr id="20" name="Image 9" descr="preencoded.png">
            <a:extLst>
              <a:ext uri="{FF2B5EF4-FFF2-40B4-BE49-F238E27FC236}">
                <a16:creationId xmlns:a16="http://schemas.microsoft.com/office/drawing/2014/main" id="{CC3F46CE-8F34-ACF3-D628-FFC603CA165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9" b="-9"/>
          <a:stretch/>
        </p:blipFill>
        <p:spPr>
          <a:xfrm>
            <a:off x="8157233" y="1312805"/>
            <a:ext cx="3524098" cy="1047902"/>
          </a:xfrm>
          <a:prstGeom prst="rect">
            <a:avLst/>
          </a:prstGeom>
        </p:spPr>
      </p:pic>
      <p:pic>
        <p:nvPicPr>
          <p:cNvPr id="54" name="Image 10" descr="preencoded.png">
            <a:extLst>
              <a:ext uri="{FF2B5EF4-FFF2-40B4-BE49-F238E27FC236}">
                <a16:creationId xmlns:a16="http://schemas.microsoft.com/office/drawing/2014/main" id="{945C5922-9575-4567-3B8C-903E775AE96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9" b="-9"/>
          <a:stretch/>
        </p:blipFill>
        <p:spPr>
          <a:xfrm>
            <a:off x="5466900" y="5466696"/>
            <a:ext cx="5475420" cy="1047902"/>
          </a:xfrm>
          <a:prstGeom prst="rect">
            <a:avLst/>
          </a:prstGeom>
        </p:spPr>
      </p:pic>
      <p:sp>
        <p:nvSpPr>
          <p:cNvPr id="56" name="Text 32">
            <a:extLst>
              <a:ext uri="{FF2B5EF4-FFF2-40B4-BE49-F238E27FC236}">
                <a16:creationId xmlns:a16="http://schemas.microsoft.com/office/drawing/2014/main" id="{3BFD4227-1DAF-E76A-115B-95AEC1BD8C21}"/>
              </a:ext>
            </a:extLst>
          </p:cNvPr>
          <p:cNvSpPr txBox="1"/>
          <p:nvPr/>
        </p:nvSpPr>
        <p:spPr>
          <a:xfrm>
            <a:off x="6115724" y="2572666"/>
            <a:ext cx="6995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유입지별 비율</a:t>
            </a:r>
            <a:endParaRPr lang="en-US" sz="800" dirty="0"/>
          </a:p>
        </p:txBody>
      </p:sp>
      <p:pic>
        <p:nvPicPr>
          <p:cNvPr id="57" name="Image 11" descr="preencoded.png">
            <a:extLst>
              <a:ext uri="{FF2B5EF4-FFF2-40B4-BE49-F238E27FC236}">
                <a16:creationId xmlns:a16="http://schemas.microsoft.com/office/drawing/2014/main" id="{235753E7-B463-AF1B-E7E8-C9C031DBE1D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9" b="-9"/>
          <a:stretch/>
        </p:blipFill>
        <p:spPr>
          <a:xfrm>
            <a:off x="4703433" y="2779743"/>
            <a:ext cx="3524098" cy="1047902"/>
          </a:xfrm>
          <a:prstGeom prst="rect">
            <a:avLst/>
          </a:prstGeom>
        </p:spPr>
      </p:pic>
      <p:sp>
        <p:nvSpPr>
          <p:cNvPr id="58" name="Shape 3">
            <a:extLst>
              <a:ext uri="{FF2B5EF4-FFF2-40B4-BE49-F238E27FC236}">
                <a16:creationId xmlns:a16="http://schemas.microsoft.com/office/drawing/2014/main" id="{4C669AF7-FDC5-A8D2-6087-610EB8F9933E}"/>
              </a:ext>
            </a:extLst>
          </p:cNvPr>
          <p:cNvSpPr/>
          <p:nvPr/>
        </p:nvSpPr>
        <p:spPr>
          <a:xfrm>
            <a:off x="38069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DFFA0200-2BEA-DD44-BB6F-10B44C3C2B8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80" b="-80"/>
          <a:stretch/>
        </p:blipFill>
        <p:spPr>
          <a:xfrm>
            <a:off x="49499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FDFB77A3-3547-ADCE-F041-357D5859BD72}"/>
              </a:ext>
            </a:extLst>
          </p:cNvPr>
          <p:cNvSpPr txBox="1"/>
          <p:nvPr/>
        </p:nvSpPr>
        <p:spPr>
          <a:xfrm>
            <a:off x="67604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5BB4B16-9F97-89F5-B481-3D759948722D}"/>
              </a:ext>
            </a:extLst>
          </p:cNvPr>
          <p:cNvSpPr txBox="1"/>
          <p:nvPr/>
        </p:nvSpPr>
        <p:spPr>
          <a:xfrm>
            <a:off x="38069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89E0240B-1188-DBA1-24A5-1F0715CA74B7}"/>
              </a:ext>
            </a:extLst>
          </p:cNvPr>
          <p:cNvSpPr txBox="1"/>
          <p:nvPr/>
        </p:nvSpPr>
        <p:spPr>
          <a:xfrm>
            <a:off x="38130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pic>
        <p:nvPicPr>
          <p:cNvPr id="182" name="Image 10" descr="preencoded.png">
            <a:extLst>
              <a:ext uri="{FF2B5EF4-FFF2-40B4-BE49-F238E27FC236}">
                <a16:creationId xmlns:a16="http://schemas.microsoft.com/office/drawing/2014/main" id="{8394DF18-DD4C-4C6A-6101-BDD8A9ED7D4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9" b="-9"/>
          <a:stretch/>
        </p:blipFill>
        <p:spPr>
          <a:xfrm>
            <a:off x="5588820" y="4582582"/>
            <a:ext cx="5475420" cy="639144"/>
          </a:xfrm>
          <a:prstGeom prst="rect">
            <a:avLst/>
          </a:prstGeom>
        </p:spPr>
      </p:pic>
      <p:sp>
        <p:nvSpPr>
          <p:cNvPr id="183" name="Text 32">
            <a:extLst>
              <a:ext uri="{FF2B5EF4-FFF2-40B4-BE49-F238E27FC236}">
                <a16:creationId xmlns:a16="http://schemas.microsoft.com/office/drawing/2014/main" id="{691136E7-8C1A-A8E1-E30B-94248C42E522}"/>
              </a:ext>
            </a:extLst>
          </p:cNvPr>
          <p:cNvSpPr txBox="1"/>
          <p:nvPr/>
        </p:nvSpPr>
        <p:spPr>
          <a:xfrm>
            <a:off x="9568126" y="2535714"/>
            <a:ext cx="6995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내외국인</a:t>
            </a:r>
            <a:endParaRPr lang="en-US" sz="800" dirty="0"/>
          </a:p>
        </p:txBody>
      </p:sp>
      <p:pic>
        <p:nvPicPr>
          <p:cNvPr id="184" name="Image 11" descr="preencoded.png">
            <a:extLst>
              <a:ext uri="{FF2B5EF4-FFF2-40B4-BE49-F238E27FC236}">
                <a16:creationId xmlns:a16="http://schemas.microsoft.com/office/drawing/2014/main" id="{83779A95-2FD6-06BF-9B73-09F9E543C5D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9" b="-9"/>
          <a:stretch/>
        </p:blipFill>
        <p:spPr>
          <a:xfrm>
            <a:off x="8165680" y="2797243"/>
            <a:ext cx="3524098" cy="1047902"/>
          </a:xfrm>
          <a:prstGeom prst="rect">
            <a:avLst/>
          </a:prstGeom>
        </p:spPr>
      </p:pic>
      <p:sp>
        <p:nvSpPr>
          <p:cNvPr id="185" name="Text 25">
            <a:extLst>
              <a:ext uri="{FF2B5EF4-FFF2-40B4-BE49-F238E27FC236}">
                <a16:creationId xmlns:a16="http://schemas.microsoft.com/office/drawing/2014/main" id="{B0DDF785-2687-2FF9-F138-06A18B4F5B43}"/>
              </a:ext>
            </a:extLst>
          </p:cNvPr>
          <p:cNvSpPr txBox="1"/>
          <p:nvPr/>
        </p:nvSpPr>
        <p:spPr>
          <a:xfrm>
            <a:off x="10012584" y="4142745"/>
            <a:ext cx="1745555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600" b="1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일자별 방문인구 수</a:t>
            </a:r>
            <a:endParaRPr lang="en-US" altLang="ko-KR" sz="11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6" name="Text 25">
            <a:extLst>
              <a:ext uri="{FF2B5EF4-FFF2-40B4-BE49-F238E27FC236}">
                <a16:creationId xmlns:a16="http://schemas.microsoft.com/office/drawing/2014/main" id="{36FAF008-6E3E-D29F-17A3-C39A7B66852E}"/>
              </a:ext>
            </a:extLst>
          </p:cNvPr>
          <p:cNvSpPr txBox="1"/>
          <p:nvPr/>
        </p:nvSpPr>
        <p:spPr>
          <a:xfrm>
            <a:off x="10012584" y="5744844"/>
            <a:ext cx="2065116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600" b="1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수</a:t>
            </a:r>
            <a:endParaRPr lang="en-US" altLang="ko-KR" sz="11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9518A80E-C13D-83E6-0F8F-B90F5B3B4C39}"/>
              </a:ext>
            </a:extLst>
          </p:cNvPr>
          <p:cNvSpPr/>
          <p:nvPr/>
        </p:nvSpPr>
        <p:spPr>
          <a:xfrm>
            <a:off x="41723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FFFAF13F-7D6B-71C6-50D7-4A71F6526862}"/>
              </a:ext>
            </a:extLst>
          </p:cNvPr>
          <p:cNvSpPr txBox="1"/>
          <p:nvPr/>
        </p:nvSpPr>
        <p:spPr>
          <a:xfrm>
            <a:off x="53894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CDFF7060-6B15-FA54-7809-1923B45433B6}"/>
              </a:ext>
            </a:extLst>
          </p:cNvPr>
          <p:cNvSpPr txBox="1"/>
          <p:nvPr/>
        </p:nvSpPr>
        <p:spPr>
          <a:xfrm>
            <a:off x="52075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1C355DF7-103E-862C-28BA-02B2CB271F03}"/>
              </a:ext>
            </a:extLst>
          </p:cNvPr>
          <p:cNvSpPr txBox="1"/>
          <p:nvPr/>
        </p:nvSpPr>
        <p:spPr>
          <a:xfrm>
            <a:off x="53153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11.0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851A0B33-7D92-0F62-9220-5F8A41C1271F}"/>
              </a:ext>
            </a:extLst>
          </p:cNvPr>
          <p:cNvSpPr/>
          <p:nvPr/>
        </p:nvSpPr>
        <p:spPr>
          <a:xfrm>
            <a:off x="251362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36FCBE10-260D-107F-CB73-E35A9F565350}"/>
              </a:ext>
            </a:extLst>
          </p:cNvPr>
          <p:cNvSpPr txBox="1"/>
          <p:nvPr/>
        </p:nvSpPr>
        <p:spPr>
          <a:xfrm>
            <a:off x="263533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3770466D-4E11-A20A-3B48-290310AF6731}"/>
              </a:ext>
            </a:extLst>
          </p:cNvPr>
          <p:cNvSpPr txBox="1"/>
          <p:nvPr/>
        </p:nvSpPr>
        <p:spPr>
          <a:xfrm>
            <a:off x="261713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73A94AAF-3CAB-F905-A064-2F981DCE55BF}"/>
              </a:ext>
            </a:extLst>
          </p:cNvPr>
          <p:cNvSpPr txBox="1"/>
          <p:nvPr/>
        </p:nvSpPr>
        <p:spPr>
          <a:xfrm>
            <a:off x="262792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64B68123-3AE7-D5EF-90FB-E1765EBD4557}"/>
              </a:ext>
            </a:extLst>
          </p:cNvPr>
          <p:cNvSpPr/>
          <p:nvPr/>
        </p:nvSpPr>
        <p:spPr>
          <a:xfrm>
            <a:off x="417236" y="44006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387194A7-C9D1-A307-2CF8-784834F6C73E}"/>
              </a:ext>
            </a:extLst>
          </p:cNvPr>
          <p:cNvSpPr txBox="1"/>
          <p:nvPr/>
        </p:nvSpPr>
        <p:spPr>
          <a:xfrm>
            <a:off x="538945" y="4542732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8F42AE5B-D9A0-78F5-01AA-763A55745478}"/>
              </a:ext>
            </a:extLst>
          </p:cNvPr>
          <p:cNvSpPr txBox="1"/>
          <p:nvPr/>
        </p:nvSpPr>
        <p:spPr>
          <a:xfrm>
            <a:off x="520753" y="4768221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50대 여성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C1700B95-BF13-2E7E-C7E7-D218C5A4C0A6}"/>
              </a:ext>
            </a:extLst>
          </p:cNvPr>
          <p:cNvSpPr txBox="1"/>
          <p:nvPr/>
        </p:nvSpPr>
        <p:spPr>
          <a:xfrm>
            <a:off x="531536" y="5154525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D268780C-F1C6-AA94-9018-571E4CDC0549}"/>
              </a:ext>
            </a:extLst>
          </p:cNvPr>
          <p:cNvSpPr/>
          <p:nvPr/>
        </p:nvSpPr>
        <p:spPr>
          <a:xfrm>
            <a:off x="2513620" y="44006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8D48780A-C32E-6420-5F83-080642578993}"/>
              </a:ext>
            </a:extLst>
          </p:cNvPr>
          <p:cNvSpPr txBox="1"/>
          <p:nvPr/>
        </p:nvSpPr>
        <p:spPr>
          <a:xfrm>
            <a:off x="2635329" y="4542732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207C747C-8F42-C6D1-4DCD-3D592C9062B4}"/>
              </a:ext>
            </a:extLst>
          </p:cNvPr>
          <p:cNvSpPr txBox="1"/>
          <p:nvPr/>
        </p:nvSpPr>
        <p:spPr>
          <a:xfrm>
            <a:off x="2617137" y="4768221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170,565명)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0D384D9C-1ED6-A4FE-5DB2-0504EAA746DD}"/>
              </a:ext>
            </a:extLst>
          </p:cNvPr>
          <p:cNvSpPr txBox="1"/>
          <p:nvPr/>
        </p:nvSpPr>
        <p:spPr>
          <a:xfrm>
            <a:off x="2627920" y="5154525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29.3%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468B143-2415-52BD-4080-6BA4FD0F22B9}"/>
              </a:ext>
            </a:extLst>
          </p:cNvPr>
          <p:cNvSpPr/>
          <p:nvPr/>
        </p:nvSpPr>
        <p:spPr>
          <a:xfrm>
            <a:off x="417237" y="5556465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D28B615B-2B7A-C196-BBC8-3030A1510384}"/>
              </a:ext>
            </a:extLst>
          </p:cNvPr>
          <p:cNvSpPr txBox="1"/>
          <p:nvPr/>
        </p:nvSpPr>
        <p:spPr>
          <a:xfrm>
            <a:off x="538946" y="5698507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9F78ABAC-5B47-215C-4D49-B71C04160F21}"/>
              </a:ext>
            </a:extLst>
          </p:cNvPr>
          <p:cNvSpPr txBox="1"/>
          <p:nvPr/>
        </p:nvSpPr>
        <p:spPr>
          <a:xfrm>
            <a:off x="520754" y="592399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BA98203E-30B9-22B7-D328-68211FE1A062}"/>
              </a:ext>
            </a:extLst>
          </p:cNvPr>
          <p:cNvSpPr txBox="1"/>
          <p:nvPr/>
        </p:nvSpPr>
        <p:spPr>
          <a:xfrm>
            <a:off x="531537" y="6310300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65.1%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720CD66E-E6C2-485E-FE43-A3941EE8F360}"/>
              </a:ext>
            </a:extLst>
          </p:cNvPr>
          <p:cNvSpPr/>
          <p:nvPr/>
        </p:nvSpPr>
        <p:spPr>
          <a:xfrm>
            <a:off x="2513621" y="55659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A94A16B1-B52C-85BC-4040-CAA3BB5E5206}"/>
              </a:ext>
            </a:extLst>
          </p:cNvPr>
          <p:cNvSpPr txBox="1"/>
          <p:nvPr/>
        </p:nvSpPr>
        <p:spPr>
          <a:xfrm>
            <a:off x="2635330" y="5708032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1DE4F0C5-5B51-E691-6B58-E65754A216AB}"/>
              </a:ext>
            </a:extLst>
          </p:cNvPr>
          <p:cNvSpPr txBox="1"/>
          <p:nvPr/>
        </p:nvSpPr>
        <p:spPr>
          <a:xfrm>
            <a:off x="2617138" y="5933521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5A634056-0DB2-8743-D19F-0F0B3159651F}"/>
              </a:ext>
            </a:extLst>
          </p:cNvPr>
          <p:cNvSpPr txBox="1"/>
          <p:nvPr/>
        </p:nvSpPr>
        <p:spPr>
          <a:xfrm>
            <a:off x="2627921" y="6319825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8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323120" y="4110602"/>
            <a:ext cx="4236851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339933" y="411060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4911" y="434857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647404" y="431047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746154" y="430064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12.6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323122" y="4844616"/>
            <a:ext cx="4236849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342323" y="485668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4911" y="506369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647405" y="502559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746153" y="501456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9.6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차트 22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533496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187590" y="175650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497278" y="175650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212187" y="-21993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520549" y="-22102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3.8%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BD2E2-5AE7-ADB0-DEC6-7DC5D7E33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C2F209A4-C616-9F32-036C-F3B42923BB9B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1F38A243-8254-EEA4-60C4-0575FBB6551B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AD58CCE3-0943-AD8F-1E46-488EFF6BF77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3403811-11F1-628E-F8C7-59D9CF8E8925}"/>
              </a:ext>
            </a:extLst>
          </p:cNvPr>
          <p:cNvGrpSpPr/>
          <p:nvPr/>
        </p:nvGrpSpPr>
        <p:grpSpPr>
          <a:xfrm>
            <a:off x="5616606" y="1496566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10BE8662-5E86-6A7A-D660-CF90C8B79702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66AC2DB-0227-A6D6-AB30-0311772CF04F}"/>
                </a:ext>
              </a:extLst>
            </p:cNvPr>
            <p:cNvGrpSpPr/>
            <p:nvPr/>
          </p:nvGrpSpPr>
          <p:grpSpPr>
            <a:xfrm>
              <a:off x="8987942" y="5539617"/>
              <a:ext cx="2136953" cy="162763"/>
              <a:chOff x="9416493" y="5728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819F6A3D-4D75-43D2-3EF4-961EB6E2DEF5}"/>
                  </a:ext>
                </a:extLst>
              </p:cNvPr>
              <p:cNvSpPr/>
              <p:nvPr/>
            </p:nvSpPr>
            <p:spPr>
              <a:xfrm>
                <a:off x="9416493" y="5757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CC73B144-A79A-2D30-5F3D-6157CE55E9A7}"/>
                  </a:ext>
                </a:extLst>
              </p:cNvPr>
              <p:cNvSpPr txBox="1"/>
              <p:nvPr/>
            </p:nvSpPr>
            <p:spPr>
              <a:xfrm>
                <a:off x="9568283" y="5728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9F0A2F3-881A-DBE8-C998-3FA85F6FCE4D}"/>
                  </a:ext>
                </a:extLst>
              </p:cNvPr>
              <p:cNvSpPr/>
              <p:nvPr/>
            </p:nvSpPr>
            <p:spPr>
              <a:xfrm>
                <a:off x="10324493" y="5757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B9F2BD6-FD0D-DA0E-1104-EAA02C6F7146}"/>
                  </a:ext>
                </a:extLst>
              </p:cNvPr>
              <p:cNvSpPr txBox="1"/>
              <p:nvPr/>
            </p:nvSpPr>
            <p:spPr>
              <a:xfrm>
                <a:off x="10476283" y="5728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C1AA5FA3-7571-47AE-BDBE-09C412F3445E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FFA4FD8-0AB1-08F9-CC38-EC46DF1BE140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A20407CA-1AF1-E534-99C8-2471E0AEA018}"/>
              </a:ext>
            </a:extLst>
          </p:cNvPr>
          <p:cNvSpPr/>
          <p:nvPr/>
        </p:nvSpPr>
        <p:spPr>
          <a:xfrm>
            <a:off x="1228703" y="4429264"/>
            <a:ext cx="322170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7FAFE255-A582-82A5-4ABD-87C6A1A81B1F}"/>
              </a:ext>
            </a:extLst>
          </p:cNvPr>
          <p:cNvSpPr/>
          <p:nvPr/>
        </p:nvSpPr>
        <p:spPr>
          <a:xfrm>
            <a:off x="12203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B23CD9A3-75DA-2589-BBB5-825A635EFE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40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CB356B8E-49B8-03EB-CBAF-BCC7EEDE37E5}"/>
              </a:ext>
            </a:extLst>
          </p:cNvPr>
          <p:cNvSpPr txBox="1"/>
          <p:nvPr/>
        </p:nvSpPr>
        <p:spPr>
          <a:xfrm>
            <a:off x="15565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3F5F4A0A-108D-71EB-1371-C247B076BBF7}"/>
              </a:ext>
            </a:extLst>
          </p:cNvPr>
          <p:cNvSpPr/>
          <p:nvPr/>
        </p:nvSpPr>
        <p:spPr>
          <a:xfrm>
            <a:off x="1223941" y="5163278"/>
            <a:ext cx="3221701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9982C5C-D4DE-FE24-586B-4BD2E4BCC2AA}"/>
              </a:ext>
            </a:extLst>
          </p:cNvPr>
          <p:cNvSpPr/>
          <p:nvPr/>
        </p:nvSpPr>
        <p:spPr>
          <a:xfrm>
            <a:off x="12334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8C6AEE2F-2CCB-FDD5-83F2-48A2C19738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40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8F81E4C3-070B-A3F7-4D64-552A55B471F9}"/>
              </a:ext>
            </a:extLst>
          </p:cNvPr>
          <p:cNvSpPr txBox="1"/>
          <p:nvPr/>
        </p:nvSpPr>
        <p:spPr>
          <a:xfrm>
            <a:off x="15565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감소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1A832269-06D5-FC8B-673C-EFC7D6AA87B3}"/>
              </a:ext>
            </a:extLst>
          </p:cNvPr>
          <p:cNvSpPr txBox="1"/>
          <p:nvPr/>
        </p:nvSpPr>
        <p:spPr>
          <a:xfrm>
            <a:off x="3029562" y="5326598"/>
            <a:ext cx="1218694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(9.0</a:t>
            </a:r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21015B41-4CF5-58FA-16F9-7B29749D1566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71522691-524F-D9F1-4842-CE68EF3B3F72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5C63882D-D0CC-3EBB-B2FD-9677F208EC27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B1B72B35-7EFE-E180-B1E0-166A666979D4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3" name="Image 5">
            <a:extLst>
              <a:ext uri="{FF2B5EF4-FFF2-40B4-BE49-F238E27FC236}">
                <a16:creationId xmlns:a16="http://schemas.microsoft.com/office/drawing/2014/main" id="{C13BB4EA-134E-D10A-5E57-051378A5EE0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5" b="-5"/>
          <a:stretch/>
        </p:blipFill>
        <p:spPr>
          <a:xfrm>
            <a:off x="6107078" y="2098340"/>
            <a:ext cx="5196422" cy="36378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5E84DF9-8E59-47DB-2FCD-15632372622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44228FF-98D0-8DC8-14D6-2540D476BA0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EB07B875-F5DE-3C16-FF04-73E93E06C3A8}"/>
              </a:ext>
            </a:extLst>
          </p:cNvPr>
          <p:cNvSpPr txBox="1"/>
          <p:nvPr/>
        </p:nvSpPr>
        <p:spPr>
          <a:xfrm>
            <a:off x="3029562" y="4608881"/>
            <a:ext cx="1218694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(13.2</a:t>
            </a:r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500" dirty="0">
              <a:solidFill>
                <a:srgbClr val="E74C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0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29089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30948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44327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771243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1월29일</a:t>
            </a:r>
            <a:endParaRPr lang="en-US" altLang="ko-KR" sz="2800" dirty="0"/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24208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30948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41712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8590" y="530443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7900" y="543822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70267" y="5766193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1월16일</a:t>
            </a:r>
            <a:endParaRPr lang="en-US" altLang="ko-KR" sz="2800" dirty="0"/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72240" y="623703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0.8%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20503" y="530443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5000871" y="531582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90181" y="544960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152548" y="5777582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582,130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89" name="Text 10">
            <a:extLst>
              <a:ext uri="{FF2B5EF4-FFF2-40B4-BE49-F238E27FC236}">
                <a16:creationId xmlns:a16="http://schemas.microsoft.com/office/drawing/2014/main" id="{70B635AD-A4C2-2CCD-DCD3-88D5EFA6E6D5}"/>
              </a:ext>
            </a:extLst>
          </p:cNvPr>
          <p:cNvSpPr txBox="1"/>
          <p:nvPr/>
        </p:nvSpPr>
        <p:spPr>
          <a:xfrm>
            <a:off x="5454521" y="624842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100.0%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5002784" y="531582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305311" y="531582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94621" y="544960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40216" y="5777582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608,803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58961" y="624842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77.6%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307224" y="531582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315825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449608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777581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505,446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248420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22.4%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315825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차트 102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/>
        </p:nvGraphicFramePr>
        <p:xfrm>
          <a:off x="1992812" y="1281370"/>
          <a:ext cx="8128000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2892</TotalTime>
  <Words>2022</Words>
  <Application>Microsoft Office PowerPoint</Application>
  <PresentationFormat>와이드스크린</PresentationFormat>
  <Paragraphs>499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832</cp:revision>
  <dcterms:created xsi:type="dcterms:W3CDTF">2025-10-15T03:48:02Z</dcterms:created>
  <dcterms:modified xsi:type="dcterms:W3CDTF">2025-10-21T04:35:09Z</dcterms:modified>
</cp:coreProperties>
</file>