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2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04" r:id="rId16"/>
    <p:sldId id="305" r:id="rId17"/>
    <p:sldId id="320" r:id="rId18"/>
    <p:sldId id="327" r:id="rId19"/>
    <p:sldId id="331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3682B"/>
    <a:srgbClr val="FFC000"/>
    <a:srgbClr val="1F4E79"/>
    <a:srgbClr val="255E91"/>
    <a:srgbClr val="5B9BD5"/>
    <a:srgbClr val="70AD47"/>
    <a:srgbClr val="F8F9FA"/>
    <a:srgbClr val="7F8C8D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7071" autoAdjust="0"/>
  </p:normalViewPr>
  <p:slideViewPr>
    <p:cSldViewPr snapToGrid="0" snapToObjects="1">
      <p:cViewPr varScale="1">
        <p:scale>
          <a:sx n="60" d="100"/>
          <a:sy n="60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4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증감율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2B515A-DB83-4A1A-8EA7-E13FE7AD6D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CD52AF-6A0A-4346-A6B9-132B7CB03A0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E412A45-306C-4E75-9919-1BEDC84C080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307D7-6D5D-4BE9-A68E-E5778F91349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44844E-1B9C-458D-971D-4962FE4024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8-47A4-8CA1-9FD5D29B6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8-47A4-8CA1-9FD5D29B6B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8-47A4-8CA1-9FD5D29B6B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2.6333333333333302</c:v>
                </c:pt>
                <c:pt idx="4">
                  <c:v>2.2333333333333298</c:v>
                </c:pt>
                <c:pt idx="5">
                  <c:v>1.8333333333333299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업종1</cx:pt>
          <cx:pt idx="1">업종2</cx:pt>
          <cx:pt idx="2">업종3</cx:pt>
          <cx:pt idx="3">업종4</cx:pt>
          <cx:pt idx="4">업종5</cx:pt>
          <cx:pt idx="5">업종6</cx:pt>
          <cx:pt idx="6">업종7</cx:pt>
        </cx:lvl>
        <cx:lvl ptCount="7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소비금액</cx:v>
            </cx:txData>
          </cx:tx>
          <cx:spPr>
            <a:solidFill>
              <a:srgbClr val="E74C3C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업종1</cx:pt>
          <cx:pt idx="1">업종2</cx:pt>
          <cx:pt idx="2">업종3</cx:pt>
          <cx:pt idx="3">업종4</cx:pt>
          <cx:pt idx="4">업종5</cx:pt>
          <cx:pt idx="5">업종6</cx:pt>
          <cx:pt idx="6">업종7</cx:pt>
        </cx:lvl>
        <cx:lvl ptCount="7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소비금액</cx:v>
            </cx:txData>
          </cx:tx>
          <cx:spPr>
            <a:solidFill>
              <a:srgbClr val="1F4E79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197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8D12-F2E7-09A8-9227-B6717118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B692D-F51F-466F-ECA5-CC51D7C9D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EDBA-0094-0C16-6062-786372161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8D3B-B755-3D9C-C1F9-D5FD531F8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AF57-98E9-661C-37D4-09BB254E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B189-4463-51B1-8DD9-8AEB9F24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DBBE5-8802-00CC-0A7D-C16FFB099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8155-DDA1-FD29-A29C-9743273A5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4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17.png"/><Relationship Id="rId9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microsoft.com/office/2014/relationships/chartEx" Target="../charts/chartEx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273250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657696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01889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03661"/>
              </p:ext>
            </p:extLst>
          </p:nvPr>
        </p:nvGraphicFramePr>
        <p:xfrm>
          <a:off x="6090053" y="160861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34514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7966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37185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42469-D468-FE5A-295C-C3FBB8A1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3EDBAF-C8FB-F9FC-D258-FCE43197DDC6}"/>
              </a:ext>
            </a:extLst>
          </p:cNvPr>
          <p:cNvSpPr/>
          <p:nvPr/>
        </p:nvSpPr>
        <p:spPr>
          <a:xfrm>
            <a:off x="5198762" y="1684736"/>
            <a:ext cx="6679731" cy="45763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1C6D6A6-0748-D46B-C00C-6ECBFEEDF8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75B67F4-5E09-19A4-851D-4FF1E18CE11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F8A3969-8232-90BD-000D-036FAB7B5472}"/>
              </a:ext>
            </a:extLst>
          </p:cNvPr>
          <p:cNvSpPr/>
          <p:nvPr/>
        </p:nvSpPr>
        <p:spPr>
          <a:xfrm>
            <a:off x="6218961" y="185988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7150CFB-7483-CBDE-1425-1CE3D74429B1}"/>
              </a:ext>
            </a:extLst>
          </p:cNvPr>
          <p:cNvSpPr/>
          <p:nvPr/>
        </p:nvSpPr>
        <p:spPr>
          <a:xfrm>
            <a:off x="10791524" y="185924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4E4B6-C39D-2C35-3629-9BD499CD23C7}"/>
              </a:ext>
            </a:extLst>
          </p:cNvPr>
          <p:cNvSpPr txBox="1"/>
          <p:nvPr/>
        </p:nvSpPr>
        <p:spPr>
          <a:xfrm>
            <a:off x="7710669" y="1808227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F1D3C45-7C5F-CC16-9285-235611C07699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6872F96-94CB-8E92-492D-F04EAC5077C1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7D0A17CD-9276-4B95-B31C-08CCBD01BC54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F7C48756-5229-4177-605E-0D1E9DEB656D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798BE9AA-E208-5FF4-AAC4-31CD6467FB0A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B365FFF6-2B5B-B0BC-EB53-5FAC7B8A1893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675A5B59-D3C6-4466-F15F-2BE58DBBFE8E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DCB93D56-F55D-3E1C-AC34-CA88C6AC6B38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0B1DA75E-1A4E-FFFF-68EF-25E070459B43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AEC39B3C-D7B8-2C0B-8A31-A8E467D7B3F2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CE12BB49-E445-1F8E-819C-8C9DF823A8D6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69EFD7D-0A0D-228D-BA7D-C9F96212058C}"/>
              </a:ext>
            </a:extLst>
          </p:cNvPr>
          <p:cNvGrpSpPr/>
          <p:nvPr/>
        </p:nvGrpSpPr>
        <p:grpSpPr>
          <a:xfrm>
            <a:off x="5434347" y="2141987"/>
            <a:ext cx="6208559" cy="3687765"/>
            <a:chOff x="4343400" y="1763878"/>
            <a:chExt cx="7472477" cy="2244852"/>
          </a:xfrm>
        </p:grpSpPr>
        <p:sp>
          <p:nvSpPr>
            <p:cNvPr id="467" name="Shape 32">
              <a:extLst>
                <a:ext uri="{FF2B5EF4-FFF2-40B4-BE49-F238E27FC236}">
                  <a16:creationId xmlns:a16="http://schemas.microsoft.com/office/drawing/2014/main" id="{9DA64199-FBA4-3664-ECAA-7904A51C974E}"/>
                </a:ext>
              </a:extLst>
            </p:cNvPr>
            <p:cNvSpPr/>
            <p:nvPr/>
          </p:nvSpPr>
          <p:spPr>
            <a:xfrm>
              <a:off x="4839919" y="2083918"/>
              <a:ext cx="609905" cy="323698"/>
            </a:xfrm>
            <a:prstGeom prst="rect">
              <a:avLst/>
            </a:prstGeom>
            <a:solidFill>
              <a:srgbClr val="E74C3C">
                <a:alpha val="9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Text 33">
              <a:extLst>
                <a:ext uri="{FF2B5EF4-FFF2-40B4-BE49-F238E27FC236}">
                  <a16:creationId xmlns:a16="http://schemas.microsoft.com/office/drawing/2014/main" id="{89D2D0C3-5E8B-3BC1-FA25-FE3A1D4208B2}"/>
                </a:ext>
              </a:extLst>
            </p:cNvPr>
            <p:cNvSpPr txBox="1"/>
            <p:nvPr/>
          </p:nvSpPr>
          <p:spPr>
            <a:xfrm>
              <a:off x="4999939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48%</a:t>
              </a:r>
              <a:endParaRPr lang="en-US" sz="1000" dirty="0"/>
            </a:p>
          </p:txBody>
        </p:sp>
        <p:sp>
          <p:nvSpPr>
            <p:cNvPr id="469" name="Shape 34">
              <a:extLst>
                <a:ext uri="{FF2B5EF4-FFF2-40B4-BE49-F238E27FC236}">
                  <a16:creationId xmlns:a16="http://schemas.microsoft.com/office/drawing/2014/main" id="{DFC520F4-F97E-7778-5833-67E71ADA6969}"/>
                </a:ext>
              </a:extLst>
            </p:cNvPr>
            <p:cNvSpPr/>
            <p:nvPr/>
          </p:nvSpPr>
          <p:spPr>
            <a:xfrm>
              <a:off x="5445252" y="2083918"/>
              <a:ext cx="819302" cy="323698"/>
            </a:xfrm>
            <a:prstGeom prst="rect">
              <a:avLst/>
            </a:prstGeom>
            <a:solidFill>
              <a:srgbClr val="E74C3C">
                <a:alpha val="3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Text 35">
              <a:extLst>
                <a:ext uri="{FF2B5EF4-FFF2-40B4-BE49-F238E27FC236}">
                  <a16:creationId xmlns:a16="http://schemas.microsoft.com/office/drawing/2014/main" id="{79F4E0C1-6C0C-5B69-4C2D-DB8BEF677B77}"/>
                </a:ext>
              </a:extLst>
            </p:cNvPr>
            <p:cNvSpPr txBox="1"/>
            <p:nvPr/>
          </p:nvSpPr>
          <p:spPr>
            <a:xfrm>
              <a:off x="57076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18%</a:t>
              </a:r>
              <a:endParaRPr lang="en-US" sz="1000" dirty="0"/>
            </a:p>
          </p:txBody>
        </p:sp>
        <p:sp>
          <p:nvSpPr>
            <p:cNvPr id="471" name="Shape 36">
              <a:extLst>
                <a:ext uri="{FF2B5EF4-FFF2-40B4-BE49-F238E27FC236}">
                  <a16:creationId xmlns:a16="http://schemas.microsoft.com/office/drawing/2014/main" id="{675A2580-78FE-0EA5-21C6-36C25C8D6B2F}"/>
                </a:ext>
              </a:extLst>
            </p:cNvPr>
            <p:cNvSpPr/>
            <p:nvPr/>
          </p:nvSpPr>
          <p:spPr>
            <a:xfrm>
              <a:off x="6255410" y="2083918"/>
              <a:ext cx="504749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Text 37">
              <a:extLst>
                <a:ext uri="{FF2B5EF4-FFF2-40B4-BE49-F238E27FC236}">
                  <a16:creationId xmlns:a16="http://schemas.microsoft.com/office/drawing/2014/main" id="{8B52DA8C-D117-4F4B-B66F-43C8E7DF814A}"/>
                </a:ext>
              </a:extLst>
            </p:cNvPr>
            <p:cNvSpPr txBox="1"/>
            <p:nvPr/>
          </p:nvSpPr>
          <p:spPr>
            <a:xfrm>
              <a:off x="636239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473" name="Shape 38">
              <a:extLst>
                <a:ext uri="{FF2B5EF4-FFF2-40B4-BE49-F238E27FC236}">
                  <a16:creationId xmlns:a16="http://schemas.microsoft.com/office/drawing/2014/main" id="{DA522E73-26BF-DFBB-F8AE-55AAEC927801}"/>
                </a:ext>
              </a:extLst>
            </p:cNvPr>
            <p:cNvSpPr/>
            <p:nvPr/>
          </p:nvSpPr>
          <p:spPr>
            <a:xfrm>
              <a:off x="6754673" y="2083918"/>
              <a:ext cx="609905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4" name="Text 39">
              <a:extLst>
                <a:ext uri="{FF2B5EF4-FFF2-40B4-BE49-F238E27FC236}">
                  <a16:creationId xmlns:a16="http://schemas.microsoft.com/office/drawing/2014/main" id="{6943D8A9-0BA0-6386-6349-5D94BC0CCEE6}"/>
                </a:ext>
              </a:extLst>
            </p:cNvPr>
            <p:cNvSpPr txBox="1"/>
            <p:nvPr/>
          </p:nvSpPr>
          <p:spPr>
            <a:xfrm>
              <a:off x="6914693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75" name="Shape 40">
              <a:extLst>
                <a:ext uri="{FF2B5EF4-FFF2-40B4-BE49-F238E27FC236}">
                  <a16:creationId xmlns:a16="http://schemas.microsoft.com/office/drawing/2014/main" id="{881166EB-6FAB-CEE0-B5DF-782F961465AF}"/>
                </a:ext>
              </a:extLst>
            </p:cNvPr>
            <p:cNvSpPr/>
            <p:nvPr/>
          </p:nvSpPr>
          <p:spPr>
            <a:xfrm>
              <a:off x="7360006" y="2083918"/>
              <a:ext cx="895198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Text 41">
              <a:extLst>
                <a:ext uri="{FF2B5EF4-FFF2-40B4-BE49-F238E27FC236}">
                  <a16:creationId xmlns:a16="http://schemas.microsoft.com/office/drawing/2014/main" id="{EC2345BB-6210-7E31-BB42-88E665855CA6}"/>
                </a:ext>
              </a:extLst>
            </p:cNvPr>
            <p:cNvSpPr txBox="1"/>
            <p:nvPr/>
          </p:nvSpPr>
          <p:spPr>
            <a:xfrm>
              <a:off x="7703820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77" name="Shape 42">
              <a:extLst>
                <a:ext uri="{FF2B5EF4-FFF2-40B4-BE49-F238E27FC236}">
                  <a16:creationId xmlns:a16="http://schemas.microsoft.com/office/drawing/2014/main" id="{199CB9BB-60F9-0D27-1913-37A8ACD35E9C}"/>
                </a:ext>
              </a:extLst>
            </p:cNvPr>
            <p:cNvSpPr/>
            <p:nvPr/>
          </p:nvSpPr>
          <p:spPr>
            <a:xfrm>
              <a:off x="8253374" y="2083918"/>
              <a:ext cx="752551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Text 43">
              <a:extLst>
                <a:ext uri="{FF2B5EF4-FFF2-40B4-BE49-F238E27FC236}">
                  <a16:creationId xmlns:a16="http://schemas.microsoft.com/office/drawing/2014/main" id="{4D63ED4A-BF8D-4DBE-233D-9E93826851F5}"/>
                </a:ext>
              </a:extLst>
            </p:cNvPr>
            <p:cNvSpPr txBox="1"/>
            <p:nvPr/>
          </p:nvSpPr>
          <p:spPr>
            <a:xfrm>
              <a:off x="8485632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479" name="Shape 44">
              <a:extLst>
                <a:ext uri="{FF2B5EF4-FFF2-40B4-BE49-F238E27FC236}">
                  <a16:creationId xmlns:a16="http://schemas.microsoft.com/office/drawing/2014/main" id="{DE468EE1-6271-C60D-8953-DF9854F05FBE}"/>
                </a:ext>
              </a:extLst>
            </p:cNvPr>
            <p:cNvSpPr/>
            <p:nvPr/>
          </p:nvSpPr>
          <p:spPr>
            <a:xfrm>
              <a:off x="9003182" y="2083918"/>
              <a:ext cx="819302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Text 45">
              <a:extLst>
                <a:ext uri="{FF2B5EF4-FFF2-40B4-BE49-F238E27FC236}">
                  <a16:creationId xmlns:a16="http://schemas.microsoft.com/office/drawing/2014/main" id="{CDDC164B-53FD-FA52-1AE2-37205DF84160}"/>
                </a:ext>
              </a:extLst>
            </p:cNvPr>
            <p:cNvSpPr txBox="1"/>
            <p:nvPr/>
          </p:nvSpPr>
          <p:spPr>
            <a:xfrm>
              <a:off x="926561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81" name="Shape 46">
              <a:extLst>
                <a:ext uri="{FF2B5EF4-FFF2-40B4-BE49-F238E27FC236}">
                  <a16:creationId xmlns:a16="http://schemas.microsoft.com/office/drawing/2014/main" id="{1DD0ECFE-F63B-625E-878C-9856A2B12EE0}"/>
                </a:ext>
              </a:extLst>
            </p:cNvPr>
            <p:cNvSpPr/>
            <p:nvPr/>
          </p:nvSpPr>
          <p:spPr>
            <a:xfrm>
              <a:off x="9814255" y="208391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2" name="Text 47">
              <a:extLst>
                <a:ext uri="{FF2B5EF4-FFF2-40B4-BE49-F238E27FC236}">
                  <a16:creationId xmlns:a16="http://schemas.microsoft.com/office/drawing/2014/main" id="{DD84043A-2E87-F9C0-D465-975A3222C10E}"/>
                </a:ext>
              </a:extLst>
            </p:cNvPr>
            <p:cNvSpPr txBox="1"/>
            <p:nvPr/>
          </p:nvSpPr>
          <p:spPr>
            <a:xfrm>
              <a:off x="992124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483" name="Shape 48">
              <a:extLst>
                <a:ext uri="{FF2B5EF4-FFF2-40B4-BE49-F238E27FC236}">
                  <a16:creationId xmlns:a16="http://schemas.microsoft.com/office/drawing/2014/main" id="{F7303316-66C6-5ED0-2AA5-5DCCCC9256DB}"/>
                </a:ext>
              </a:extLst>
            </p:cNvPr>
            <p:cNvSpPr/>
            <p:nvPr/>
          </p:nvSpPr>
          <p:spPr>
            <a:xfrm>
              <a:off x="10312603" y="208391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4" name="Text 49">
              <a:extLst>
                <a:ext uri="{FF2B5EF4-FFF2-40B4-BE49-F238E27FC236}">
                  <a16:creationId xmlns:a16="http://schemas.microsoft.com/office/drawing/2014/main" id="{5F71FD79-EC0B-5D41-B1E5-B288B5CD0DB7}"/>
                </a:ext>
              </a:extLst>
            </p:cNvPr>
            <p:cNvSpPr txBox="1"/>
            <p:nvPr/>
          </p:nvSpPr>
          <p:spPr>
            <a:xfrm>
              <a:off x="10458907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485" name="Shape 50">
              <a:extLst>
                <a:ext uri="{FF2B5EF4-FFF2-40B4-BE49-F238E27FC236}">
                  <a16:creationId xmlns:a16="http://schemas.microsoft.com/office/drawing/2014/main" id="{DE76CF8D-2CE5-ED76-CDE4-057F2CC1E63B}"/>
                </a:ext>
              </a:extLst>
            </p:cNvPr>
            <p:cNvSpPr/>
            <p:nvPr/>
          </p:nvSpPr>
          <p:spPr>
            <a:xfrm>
              <a:off x="10811866" y="2083918"/>
              <a:ext cx="504749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6" name="Text 51">
              <a:extLst>
                <a:ext uri="{FF2B5EF4-FFF2-40B4-BE49-F238E27FC236}">
                  <a16:creationId xmlns:a16="http://schemas.microsoft.com/office/drawing/2014/main" id="{3E382EC4-7F3B-8FC0-5ABB-51F7A83C2D3E}"/>
                </a:ext>
              </a:extLst>
            </p:cNvPr>
            <p:cNvSpPr txBox="1"/>
            <p:nvPr/>
          </p:nvSpPr>
          <p:spPr>
            <a:xfrm>
              <a:off x="1091885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487" name="Shape 52">
              <a:extLst>
                <a:ext uri="{FF2B5EF4-FFF2-40B4-BE49-F238E27FC236}">
                  <a16:creationId xmlns:a16="http://schemas.microsoft.com/office/drawing/2014/main" id="{8B7CE0AF-E31D-9367-9EB2-A9B3E1F0853B}"/>
                </a:ext>
              </a:extLst>
            </p:cNvPr>
            <p:cNvSpPr/>
            <p:nvPr/>
          </p:nvSpPr>
          <p:spPr>
            <a:xfrm>
              <a:off x="11311128" y="2083918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8" name="Text 53">
              <a:extLst>
                <a:ext uri="{FF2B5EF4-FFF2-40B4-BE49-F238E27FC236}">
                  <a16:creationId xmlns:a16="http://schemas.microsoft.com/office/drawing/2014/main" id="{0AB1873C-DE59-06F0-FEF9-CFB936206A7E}"/>
                </a:ext>
              </a:extLst>
            </p:cNvPr>
            <p:cNvSpPr txBox="1"/>
            <p:nvPr/>
          </p:nvSpPr>
          <p:spPr>
            <a:xfrm>
              <a:off x="11457432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89" name="Shape 54">
              <a:extLst>
                <a:ext uri="{FF2B5EF4-FFF2-40B4-BE49-F238E27FC236}">
                  <a16:creationId xmlns:a16="http://schemas.microsoft.com/office/drawing/2014/main" id="{CA13B271-515F-3957-ECFB-656FB43CBC7E}"/>
                </a:ext>
              </a:extLst>
            </p:cNvPr>
            <p:cNvSpPr/>
            <p:nvPr/>
          </p:nvSpPr>
          <p:spPr>
            <a:xfrm>
              <a:off x="4839919" y="2403958"/>
              <a:ext cx="609905" cy="323698"/>
            </a:xfrm>
            <a:prstGeom prst="rect">
              <a:avLst/>
            </a:prstGeom>
            <a:solidFill>
              <a:srgbClr val="E74C3C">
                <a:alpha val="8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0" name="Text 55">
              <a:extLst>
                <a:ext uri="{FF2B5EF4-FFF2-40B4-BE49-F238E27FC236}">
                  <a16:creationId xmlns:a16="http://schemas.microsoft.com/office/drawing/2014/main" id="{68E80B8B-D2EF-42D5-D82C-6909FE63A0CE}"/>
                </a:ext>
              </a:extLst>
            </p:cNvPr>
            <p:cNvSpPr txBox="1"/>
            <p:nvPr/>
          </p:nvSpPr>
          <p:spPr>
            <a:xfrm>
              <a:off x="4999939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42%</a:t>
              </a:r>
              <a:endParaRPr lang="en-US" sz="1000" dirty="0"/>
            </a:p>
          </p:txBody>
        </p:sp>
        <p:sp>
          <p:nvSpPr>
            <p:cNvPr id="491" name="Shape 56">
              <a:extLst>
                <a:ext uri="{FF2B5EF4-FFF2-40B4-BE49-F238E27FC236}">
                  <a16:creationId xmlns:a16="http://schemas.microsoft.com/office/drawing/2014/main" id="{C0342CAE-2FE0-9334-6DDE-D40962E5C0D8}"/>
                </a:ext>
              </a:extLst>
            </p:cNvPr>
            <p:cNvSpPr/>
            <p:nvPr/>
          </p:nvSpPr>
          <p:spPr>
            <a:xfrm>
              <a:off x="5445252" y="2403958"/>
              <a:ext cx="819302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" name="Text 57">
              <a:extLst>
                <a:ext uri="{FF2B5EF4-FFF2-40B4-BE49-F238E27FC236}">
                  <a16:creationId xmlns:a16="http://schemas.microsoft.com/office/drawing/2014/main" id="{715998FA-9972-7F69-F143-6CB70739AFBC}"/>
                </a:ext>
              </a:extLst>
            </p:cNvPr>
            <p:cNvSpPr txBox="1"/>
            <p:nvPr/>
          </p:nvSpPr>
          <p:spPr>
            <a:xfrm>
              <a:off x="57076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3" name="Shape 58">
              <a:extLst>
                <a:ext uri="{FF2B5EF4-FFF2-40B4-BE49-F238E27FC236}">
                  <a16:creationId xmlns:a16="http://schemas.microsoft.com/office/drawing/2014/main" id="{8093695F-2DF1-4F02-33DA-D8D1C7B057C2}"/>
                </a:ext>
              </a:extLst>
            </p:cNvPr>
            <p:cNvSpPr/>
            <p:nvPr/>
          </p:nvSpPr>
          <p:spPr>
            <a:xfrm>
              <a:off x="6255410" y="240395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4" name="Text 59">
              <a:extLst>
                <a:ext uri="{FF2B5EF4-FFF2-40B4-BE49-F238E27FC236}">
                  <a16:creationId xmlns:a16="http://schemas.microsoft.com/office/drawing/2014/main" id="{D4FCCED7-39CC-E8FB-7DD4-088415455B9F}"/>
                </a:ext>
              </a:extLst>
            </p:cNvPr>
            <p:cNvSpPr txBox="1"/>
            <p:nvPr/>
          </p:nvSpPr>
          <p:spPr>
            <a:xfrm>
              <a:off x="636239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5" name="Shape 60">
              <a:extLst>
                <a:ext uri="{FF2B5EF4-FFF2-40B4-BE49-F238E27FC236}">
                  <a16:creationId xmlns:a16="http://schemas.microsoft.com/office/drawing/2014/main" id="{C2273607-B52E-8B24-2BBF-C47041256DFB}"/>
                </a:ext>
              </a:extLst>
            </p:cNvPr>
            <p:cNvSpPr/>
            <p:nvPr/>
          </p:nvSpPr>
          <p:spPr>
            <a:xfrm>
              <a:off x="6754673" y="2403958"/>
              <a:ext cx="609905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6" name="Text 61">
              <a:extLst>
                <a:ext uri="{FF2B5EF4-FFF2-40B4-BE49-F238E27FC236}">
                  <a16:creationId xmlns:a16="http://schemas.microsoft.com/office/drawing/2014/main" id="{8968B203-5847-38ED-0649-866F895F8904}"/>
                </a:ext>
              </a:extLst>
            </p:cNvPr>
            <p:cNvSpPr txBox="1"/>
            <p:nvPr/>
          </p:nvSpPr>
          <p:spPr>
            <a:xfrm>
              <a:off x="6914693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497" name="Shape 62">
              <a:extLst>
                <a:ext uri="{FF2B5EF4-FFF2-40B4-BE49-F238E27FC236}">
                  <a16:creationId xmlns:a16="http://schemas.microsoft.com/office/drawing/2014/main" id="{93C19A40-3926-4578-E932-B8FDC18F955C}"/>
                </a:ext>
              </a:extLst>
            </p:cNvPr>
            <p:cNvSpPr/>
            <p:nvPr/>
          </p:nvSpPr>
          <p:spPr>
            <a:xfrm>
              <a:off x="7360006" y="2403958"/>
              <a:ext cx="895198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8" name="Text 63">
              <a:extLst>
                <a:ext uri="{FF2B5EF4-FFF2-40B4-BE49-F238E27FC236}">
                  <a16:creationId xmlns:a16="http://schemas.microsoft.com/office/drawing/2014/main" id="{245EE2F4-8E6D-8FD8-AEBE-7A4F2B02D5E0}"/>
                </a:ext>
              </a:extLst>
            </p:cNvPr>
            <p:cNvSpPr txBox="1"/>
            <p:nvPr/>
          </p:nvSpPr>
          <p:spPr>
            <a:xfrm>
              <a:off x="7664501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499" name="Shape 64">
              <a:extLst>
                <a:ext uri="{FF2B5EF4-FFF2-40B4-BE49-F238E27FC236}">
                  <a16:creationId xmlns:a16="http://schemas.microsoft.com/office/drawing/2014/main" id="{E4BEEB0B-1611-FC35-3491-6DA3E6548552}"/>
                </a:ext>
              </a:extLst>
            </p:cNvPr>
            <p:cNvSpPr/>
            <p:nvPr/>
          </p:nvSpPr>
          <p:spPr>
            <a:xfrm>
              <a:off x="8253374" y="2403958"/>
              <a:ext cx="752551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0" name="Text 65">
              <a:extLst>
                <a:ext uri="{FF2B5EF4-FFF2-40B4-BE49-F238E27FC236}">
                  <a16:creationId xmlns:a16="http://schemas.microsoft.com/office/drawing/2014/main" id="{E342E8E3-4132-63A7-D35D-AFABF2D71882}"/>
                </a:ext>
              </a:extLst>
            </p:cNvPr>
            <p:cNvSpPr txBox="1"/>
            <p:nvPr/>
          </p:nvSpPr>
          <p:spPr>
            <a:xfrm>
              <a:off x="8485632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01" name="Shape 66">
              <a:extLst>
                <a:ext uri="{FF2B5EF4-FFF2-40B4-BE49-F238E27FC236}">
                  <a16:creationId xmlns:a16="http://schemas.microsoft.com/office/drawing/2014/main" id="{78ACD04E-2A5B-E0A7-C83C-642A0A3CCF79}"/>
                </a:ext>
              </a:extLst>
            </p:cNvPr>
            <p:cNvSpPr/>
            <p:nvPr/>
          </p:nvSpPr>
          <p:spPr>
            <a:xfrm>
              <a:off x="9003182" y="2403958"/>
              <a:ext cx="819302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" name="Text 67">
              <a:extLst>
                <a:ext uri="{FF2B5EF4-FFF2-40B4-BE49-F238E27FC236}">
                  <a16:creationId xmlns:a16="http://schemas.microsoft.com/office/drawing/2014/main" id="{3786DA8A-EEC0-55A7-C62F-BF6957E9FE55}"/>
                </a:ext>
              </a:extLst>
            </p:cNvPr>
            <p:cNvSpPr txBox="1"/>
            <p:nvPr/>
          </p:nvSpPr>
          <p:spPr>
            <a:xfrm>
              <a:off x="926561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03" name="Shape 68">
              <a:extLst>
                <a:ext uri="{FF2B5EF4-FFF2-40B4-BE49-F238E27FC236}">
                  <a16:creationId xmlns:a16="http://schemas.microsoft.com/office/drawing/2014/main" id="{AA179CC7-AAEB-8215-35B6-156971ED6615}"/>
                </a:ext>
              </a:extLst>
            </p:cNvPr>
            <p:cNvSpPr/>
            <p:nvPr/>
          </p:nvSpPr>
          <p:spPr>
            <a:xfrm>
              <a:off x="9814255" y="2403958"/>
              <a:ext cx="504749" cy="323698"/>
            </a:xfrm>
            <a:prstGeom prst="rect">
              <a:avLst/>
            </a:prstGeom>
            <a:solidFill>
              <a:srgbClr val="E74C3C">
                <a:alpha val="3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4" name="Text 69">
              <a:extLst>
                <a:ext uri="{FF2B5EF4-FFF2-40B4-BE49-F238E27FC236}">
                  <a16:creationId xmlns:a16="http://schemas.microsoft.com/office/drawing/2014/main" id="{FBB87FD7-7848-7805-CB71-68B9F798A5DB}"/>
                </a:ext>
              </a:extLst>
            </p:cNvPr>
            <p:cNvSpPr txBox="1"/>
            <p:nvPr/>
          </p:nvSpPr>
          <p:spPr>
            <a:xfrm>
              <a:off x="992124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17%</a:t>
              </a:r>
              <a:endParaRPr lang="en-US" sz="1000" dirty="0"/>
            </a:p>
          </p:txBody>
        </p:sp>
        <p:sp>
          <p:nvSpPr>
            <p:cNvPr id="505" name="Shape 70">
              <a:extLst>
                <a:ext uri="{FF2B5EF4-FFF2-40B4-BE49-F238E27FC236}">
                  <a16:creationId xmlns:a16="http://schemas.microsoft.com/office/drawing/2014/main" id="{B48228B9-EB25-7E69-B866-B6EB7A58072B}"/>
                </a:ext>
              </a:extLst>
            </p:cNvPr>
            <p:cNvSpPr/>
            <p:nvPr/>
          </p:nvSpPr>
          <p:spPr>
            <a:xfrm>
              <a:off x="10312603" y="2403958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6" name="Text 71">
              <a:extLst>
                <a:ext uri="{FF2B5EF4-FFF2-40B4-BE49-F238E27FC236}">
                  <a16:creationId xmlns:a16="http://schemas.microsoft.com/office/drawing/2014/main" id="{BA927AD7-75D0-AF66-EB75-1584089E0139}"/>
                </a:ext>
              </a:extLst>
            </p:cNvPr>
            <p:cNvSpPr txBox="1"/>
            <p:nvPr/>
          </p:nvSpPr>
          <p:spPr>
            <a:xfrm>
              <a:off x="10458907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07" name="Shape 72">
              <a:extLst>
                <a:ext uri="{FF2B5EF4-FFF2-40B4-BE49-F238E27FC236}">
                  <a16:creationId xmlns:a16="http://schemas.microsoft.com/office/drawing/2014/main" id="{5B141B40-F836-9CA6-1DE5-40B873B4019C}"/>
                </a:ext>
              </a:extLst>
            </p:cNvPr>
            <p:cNvSpPr/>
            <p:nvPr/>
          </p:nvSpPr>
          <p:spPr>
            <a:xfrm>
              <a:off x="10811866" y="2403958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8" name="Text 73">
              <a:extLst>
                <a:ext uri="{FF2B5EF4-FFF2-40B4-BE49-F238E27FC236}">
                  <a16:creationId xmlns:a16="http://schemas.microsoft.com/office/drawing/2014/main" id="{C55C0F28-56F3-F26F-2403-DFF38CBCF2E2}"/>
                </a:ext>
              </a:extLst>
            </p:cNvPr>
            <p:cNvSpPr txBox="1"/>
            <p:nvPr/>
          </p:nvSpPr>
          <p:spPr>
            <a:xfrm>
              <a:off x="1091885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09" name="Shape 74">
              <a:extLst>
                <a:ext uri="{FF2B5EF4-FFF2-40B4-BE49-F238E27FC236}">
                  <a16:creationId xmlns:a16="http://schemas.microsoft.com/office/drawing/2014/main" id="{6A32BD99-339D-1B39-DE94-B3A91425086F}"/>
                </a:ext>
              </a:extLst>
            </p:cNvPr>
            <p:cNvSpPr/>
            <p:nvPr/>
          </p:nvSpPr>
          <p:spPr>
            <a:xfrm>
              <a:off x="11311128" y="240395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0" name="Text 75">
              <a:extLst>
                <a:ext uri="{FF2B5EF4-FFF2-40B4-BE49-F238E27FC236}">
                  <a16:creationId xmlns:a16="http://schemas.microsoft.com/office/drawing/2014/main" id="{F60240B6-5C95-4E7E-6694-8F4B71AF184F}"/>
                </a:ext>
              </a:extLst>
            </p:cNvPr>
            <p:cNvSpPr txBox="1"/>
            <p:nvPr/>
          </p:nvSpPr>
          <p:spPr>
            <a:xfrm>
              <a:off x="11457432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11" name="Shape 76">
              <a:extLst>
                <a:ext uri="{FF2B5EF4-FFF2-40B4-BE49-F238E27FC236}">
                  <a16:creationId xmlns:a16="http://schemas.microsoft.com/office/drawing/2014/main" id="{2DFBD9D6-4EC9-86CA-8E86-B33A07FD4BA3}"/>
                </a:ext>
              </a:extLst>
            </p:cNvPr>
            <p:cNvSpPr/>
            <p:nvPr/>
          </p:nvSpPr>
          <p:spPr>
            <a:xfrm>
              <a:off x="4839919" y="2723998"/>
              <a:ext cx="609905" cy="323698"/>
            </a:xfrm>
            <a:prstGeom prst="rect">
              <a:avLst/>
            </a:prstGeom>
            <a:solidFill>
              <a:srgbClr val="E74C3C">
                <a:alpha val="8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" name="Text 77">
              <a:extLst>
                <a:ext uri="{FF2B5EF4-FFF2-40B4-BE49-F238E27FC236}">
                  <a16:creationId xmlns:a16="http://schemas.microsoft.com/office/drawing/2014/main" id="{C6D06F55-7813-1D28-5DFD-902BE41116B5}"/>
                </a:ext>
              </a:extLst>
            </p:cNvPr>
            <p:cNvSpPr txBox="1"/>
            <p:nvPr/>
          </p:nvSpPr>
          <p:spPr>
            <a:xfrm>
              <a:off x="4999939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44%</a:t>
              </a:r>
              <a:endParaRPr lang="en-US" sz="1000" dirty="0"/>
            </a:p>
          </p:txBody>
        </p:sp>
        <p:sp>
          <p:nvSpPr>
            <p:cNvPr id="513" name="Shape 78">
              <a:extLst>
                <a:ext uri="{FF2B5EF4-FFF2-40B4-BE49-F238E27FC236}">
                  <a16:creationId xmlns:a16="http://schemas.microsoft.com/office/drawing/2014/main" id="{9D3D2406-2663-2B39-DFAC-D11C4E6E5183}"/>
                </a:ext>
              </a:extLst>
            </p:cNvPr>
            <p:cNvSpPr/>
            <p:nvPr/>
          </p:nvSpPr>
          <p:spPr>
            <a:xfrm>
              <a:off x="5445252" y="2723998"/>
              <a:ext cx="819302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" name="Text 79">
              <a:extLst>
                <a:ext uri="{FF2B5EF4-FFF2-40B4-BE49-F238E27FC236}">
                  <a16:creationId xmlns:a16="http://schemas.microsoft.com/office/drawing/2014/main" id="{CB2BCCB2-DE92-8F65-9757-FB69020C3E64}"/>
                </a:ext>
              </a:extLst>
            </p:cNvPr>
            <p:cNvSpPr txBox="1"/>
            <p:nvPr/>
          </p:nvSpPr>
          <p:spPr>
            <a:xfrm>
              <a:off x="57076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515" name="Shape 80">
              <a:extLst>
                <a:ext uri="{FF2B5EF4-FFF2-40B4-BE49-F238E27FC236}">
                  <a16:creationId xmlns:a16="http://schemas.microsoft.com/office/drawing/2014/main" id="{FC8E85EE-F845-34CD-7FB9-E2D55586223B}"/>
                </a:ext>
              </a:extLst>
            </p:cNvPr>
            <p:cNvSpPr/>
            <p:nvPr/>
          </p:nvSpPr>
          <p:spPr>
            <a:xfrm>
              <a:off x="6255410" y="272399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" name="Text 81">
              <a:extLst>
                <a:ext uri="{FF2B5EF4-FFF2-40B4-BE49-F238E27FC236}">
                  <a16:creationId xmlns:a16="http://schemas.microsoft.com/office/drawing/2014/main" id="{30442D40-CFE2-AB9F-DA42-1CDC5D94D400}"/>
                </a:ext>
              </a:extLst>
            </p:cNvPr>
            <p:cNvSpPr txBox="1"/>
            <p:nvPr/>
          </p:nvSpPr>
          <p:spPr>
            <a:xfrm>
              <a:off x="636239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17" name="Shape 82">
              <a:extLst>
                <a:ext uri="{FF2B5EF4-FFF2-40B4-BE49-F238E27FC236}">
                  <a16:creationId xmlns:a16="http://schemas.microsoft.com/office/drawing/2014/main" id="{036BE3F2-05A1-6D52-A34D-D1D2995C292B}"/>
                </a:ext>
              </a:extLst>
            </p:cNvPr>
            <p:cNvSpPr/>
            <p:nvPr/>
          </p:nvSpPr>
          <p:spPr>
            <a:xfrm>
              <a:off x="6754673" y="2723998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" name="Text 83">
              <a:extLst>
                <a:ext uri="{FF2B5EF4-FFF2-40B4-BE49-F238E27FC236}">
                  <a16:creationId xmlns:a16="http://schemas.microsoft.com/office/drawing/2014/main" id="{E3A71E4C-F58E-5485-DD45-A9790E50869C}"/>
                </a:ext>
              </a:extLst>
            </p:cNvPr>
            <p:cNvSpPr txBox="1"/>
            <p:nvPr/>
          </p:nvSpPr>
          <p:spPr>
            <a:xfrm>
              <a:off x="691469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19" name="Shape 84">
              <a:extLst>
                <a:ext uri="{FF2B5EF4-FFF2-40B4-BE49-F238E27FC236}">
                  <a16:creationId xmlns:a16="http://schemas.microsoft.com/office/drawing/2014/main" id="{63EAF0BD-7F36-89BC-8D68-A97519868AAB}"/>
                </a:ext>
              </a:extLst>
            </p:cNvPr>
            <p:cNvSpPr/>
            <p:nvPr/>
          </p:nvSpPr>
          <p:spPr>
            <a:xfrm>
              <a:off x="7360006" y="2723998"/>
              <a:ext cx="895198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" name="Text 85">
              <a:extLst>
                <a:ext uri="{FF2B5EF4-FFF2-40B4-BE49-F238E27FC236}">
                  <a16:creationId xmlns:a16="http://schemas.microsoft.com/office/drawing/2014/main" id="{129BD98E-9752-A6E8-E577-5942FA8ABDD0}"/>
                </a:ext>
              </a:extLst>
            </p:cNvPr>
            <p:cNvSpPr txBox="1"/>
            <p:nvPr/>
          </p:nvSpPr>
          <p:spPr>
            <a:xfrm>
              <a:off x="7664501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1" name="Shape 86">
              <a:extLst>
                <a:ext uri="{FF2B5EF4-FFF2-40B4-BE49-F238E27FC236}">
                  <a16:creationId xmlns:a16="http://schemas.microsoft.com/office/drawing/2014/main" id="{FB91CA2B-FA5F-4775-4B71-7782708AF09A}"/>
                </a:ext>
              </a:extLst>
            </p:cNvPr>
            <p:cNvSpPr/>
            <p:nvPr/>
          </p:nvSpPr>
          <p:spPr>
            <a:xfrm>
              <a:off x="8253374" y="2723998"/>
              <a:ext cx="752551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" name="Text 87">
              <a:extLst>
                <a:ext uri="{FF2B5EF4-FFF2-40B4-BE49-F238E27FC236}">
                  <a16:creationId xmlns:a16="http://schemas.microsoft.com/office/drawing/2014/main" id="{3E1ADA65-6574-9AA8-495B-D92455A29C6F}"/>
                </a:ext>
              </a:extLst>
            </p:cNvPr>
            <p:cNvSpPr txBox="1"/>
            <p:nvPr/>
          </p:nvSpPr>
          <p:spPr>
            <a:xfrm>
              <a:off x="8485632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3" name="Shape 88">
              <a:extLst>
                <a:ext uri="{FF2B5EF4-FFF2-40B4-BE49-F238E27FC236}">
                  <a16:creationId xmlns:a16="http://schemas.microsoft.com/office/drawing/2014/main" id="{342BAC23-6899-95AE-8F6C-38385A095BB4}"/>
                </a:ext>
              </a:extLst>
            </p:cNvPr>
            <p:cNvSpPr/>
            <p:nvPr/>
          </p:nvSpPr>
          <p:spPr>
            <a:xfrm>
              <a:off x="9003182" y="2723998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" name="Text 89">
              <a:extLst>
                <a:ext uri="{FF2B5EF4-FFF2-40B4-BE49-F238E27FC236}">
                  <a16:creationId xmlns:a16="http://schemas.microsoft.com/office/drawing/2014/main" id="{0AEACE7D-2F1D-C220-3579-15E9D0944248}"/>
                </a:ext>
              </a:extLst>
            </p:cNvPr>
            <p:cNvSpPr txBox="1"/>
            <p:nvPr/>
          </p:nvSpPr>
          <p:spPr>
            <a:xfrm>
              <a:off x="9304934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25" name="Shape 90">
              <a:extLst>
                <a:ext uri="{FF2B5EF4-FFF2-40B4-BE49-F238E27FC236}">
                  <a16:creationId xmlns:a16="http://schemas.microsoft.com/office/drawing/2014/main" id="{A2EFD462-5022-2F50-A752-912ABBADDFB5}"/>
                </a:ext>
              </a:extLst>
            </p:cNvPr>
            <p:cNvSpPr/>
            <p:nvPr/>
          </p:nvSpPr>
          <p:spPr>
            <a:xfrm>
              <a:off x="9814255" y="272399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" name="Text 91">
              <a:extLst>
                <a:ext uri="{FF2B5EF4-FFF2-40B4-BE49-F238E27FC236}">
                  <a16:creationId xmlns:a16="http://schemas.microsoft.com/office/drawing/2014/main" id="{854DB911-5C40-2A43-0D9E-A72246E00F94}"/>
                </a:ext>
              </a:extLst>
            </p:cNvPr>
            <p:cNvSpPr txBox="1"/>
            <p:nvPr/>
          </p:nvSpPr>
          <p:spPr>
            <a:xfrm>
              <a:off x="9921240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7" name="Shape 92">
              <a:extLst>
                <a:ext uri="{FF2B5EF4-FFF2-40B4-BE49-F238E27FC236}">
                  <a16:creationId xmlns:a16="http://schemas.microsoft.com/office/drawing/2014/main" id="{B85C7B0B-7E52-9758-BDAA-283C9BD2FB9D}"/>
                </a:ext>
              </a:extLst>
            </p:cNvPr>
            <p:cNvSpPr/>
            <p:nvPr/>
          </p:nvSpPr>
          <p:spPr>
            <a:xfrm>
              <a:off x="10312603" y="272399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" name="Text 93">
              <a:extLst>
                <a:ext uri="{FF2B5EF4-FFF2-40B4-BE49-F238E27FC236}">
                  <a16:creationId xmlns:a16="http://schemas.microsoft.com/office/drawing/2014/main" id="{01AD9413-4CED-AAEC-43A6-085CBF75D96D}"/>
                </a:ext>
              </a:extLst>
            </p:cNvPr>
            <p:cNvSpPr txBox="1"/>
            <p:nvPr/>
          </p:nvSpPr>
          <p:spPr>
            <a:xfrm>
              <a:off x="10458907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29" name="Shape 94">
              <a:extLst>
                <a:ext uri="{FF2B5EF4-FFF2-40B4-BE49-F238E27FC236}">
                  <a16:creationId xmlns:a16="http://schemas.microsoft.com/office/drawing/2014/main" id="{1CD68F65-3E59-F119-D84A-BC6D0F20A584}"/>
                </a:ext>
              </a:extLst>
            </p:cNvPr>
            <p:cNvSpPr/>
            <p:nvPr/>
          </p:nvSpPr>
          <p:spPr>
            <a:xfrm>
              <a:off x="10811866" y="272399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" name="Text 95">
              <a:extLst>
                <a:ext uri="{FF2B5EF4-FFF2-40B4-BE49-F238E27FC236}">
                  <a16:creationId xmlns:a16="http://schemas.microsoft.com/office/drawing/2014/main" id="{93D52998-A72F-29A1-6419-54FE26B0B6B5}"/>
                </a:ext>
              </a:extLst>
            </p:cNvPr>
            <p:cNvSpPr txBox="1"/>
            <p:nvPr/>
          </p:nvSpPr>
          <p:spPr>
            <a:xfrm>
              <a:off x="10958170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1" name="Shape 96">
              <a:extLst>
                <a:ext uri="{FF2B5EF4-FFF2-40B4-BE49-F238E27FC236}">
                  <a16:creationId xmlns:a16="http://schemas.microsoft.com/office/drawing/2014/main" id="{E74F7237-A184-D281-92DF-46F25BD0F243}"/>
                </a:ext>
              </a:extLst>
            </p:cNvPr>
            <p:cNvSpPr/>
            <p:nvPr/>
          </p:nvSpPr>
          <p:spPr>
            <a:xfrm>
              <a:off x="11311128" y="2723998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" name="Text 97">
              <a:extLst>
                <a:ext uri="{FF2B5EF4-FFF2-40B4-BE49-F238E27FC236}">
                  <a16:creationId xmlns:a16="http://schemas.microsoft.com/office/drawing/2014/main" id="{0629CE31-1A9D-D48D-102E-9CB2DEB53AD4}"/>
                </a:ext>
              </a:extLst>
            </p:cNvPr>
            <p:cNvSpPr txBox="1"/>
            <p:nvPr/>
          </p:nvSpPr>
          <p:spPr>
            <a:xfrm>
              <a:off x="1141811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33" name="Shape 98">
              <a:extLst>
                <a:ext uri="{FF2B5EF4-FFF2-40B4-BE49-F238E27FC236}">
                  <a16:creationId xmlns:a16="http://schemas.microsoft.com/office/drawing/2014/main" id="{32ECD0CD-905D-713D-D1F2-E54415F70690}"/>
                </a:ext>
              </a:extLst>
            </p:cNvPr>
            <p:cNvSpPr/>
            <p:nvPr/>
          </p:nvSpPr>
          <p:spPr>
            <a:xfrm>
              <a:off x="4839919" y="3044952"/>
              <a:ext cx="609905" cy="323698"/>
            </a:xfrm>
            <a:prstGeom prst="rect">
              <a:avLst/>
            </a:prstGeom>
            <a:solidFill>
              <a:srgbClr val="E74C3C">
                <a:alpha val="8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" name="Text 99">
              <a:extLst>
                <a:ext uri="{FF2B5EF4-FFF2-40B4-BE49-F238E27FC236}">
                  <a16:creationId xmlns:a16="http://schemas.microsoft.com/office/drawing/2014/main" id="{6E3C6331-2F41-1F29-DAE7-A48CBF362F36}"/>
                </a:ext>
              </a:extLst>
            </p:cNvPr>
            <p:cNvSpPr txBox="1"/>
            <p:nvPr/>
          </p:nvSpPr>
          <p:spPr>
            <a:xfrm>
              <a:off x="4999939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40%</a:t>
              </a:r>
              <a:endParaRPr lang="en-US" sz="1000" dirty="0"/>
            </a:p>
          </p:txBody>
        </p:sp>
        <p:sp>
          <p:nvSpPr>
            <p:cNvPr id="535" name="Shape 100">
              <a:extLst>
                <a:ext uri="{FF2B5EF4-FFF2-40B4-BE49-F238E27FC236}">
                  <a16:creationId xmlns:a16="http://schemas.microsoft.com/office/drawing/2014/main" id="{F5978CF3-23FB-C081-1002-46FADB2E9ABD}"/>
                </a:ext>
              </a:extLst>
            </p:cNvPr>
            <p:cNvSpPr/>
            <p:nvPr/>
          </p:nvSpPr>
          <p:spPr>
            <a:xfrm>
              <a:off x="5445252" y="3044952"/>
              <a:ext cx="819302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" name="Text 101">
              <a:extLst>
                <a:ext uri="{FF2B5EF4-FFF2-40B4-BE49-F238E27FC236}">
                  <a16:creationId xmlns:a16="http://schemas.microsoft.com/office/drawing/2014/main" id="{C5790158-ADC9-950C-AC38-C540C0F77984}"/>
                </a:ext>
              </a:extLst>
            </p:cNvPr>
            <p:cNvSpPr txBox="1"/>
            <p:nvPr/>
          </p:nvSpPr>
          <p:spPr>
            <a:xfrm>
              <a:off x="57076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37" name="Shape 102">
              <a:extLst>
                <a:ext uri="{FF2B5EF4-FFF2-40B4-BE49-F238E27FC236}">
                  <a16:creationId xmlns:a16="http://schemas.microsoft.com/office/drawing/2014/main" id="{13461F2E-DAC2-CD34-503E-6216144D68C1}"/>
                </a:ext>
              </a:extLst>
            </p:cNvPr>
            <p:cNvSpPr/>
            <p:nvPr/>
          </p:nvSpPr>
          <p:spPr>
            <a:xfrm>
              <a:off x="6255410" y="304495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" name="Text 103">
              <a:extLst>
                <a:ext uri="{FF2B5EF4-FFF2-40B4-BE49-F238E27FC236}">
                  <a16:creationId xmlns:a16="http://schemas.microsoft.com/office/drawing/2014/main" id="{4859FADC-2FFE-FD4C-8CAF-E7FD488DEEE0}"/>
                </a:ext>
              </a:extLst>
            </p:cNvPr>
            <p:cNvSpPr txBox="1"/>
            <p:nvPr/>
          </p:nvSpPr>
          <p:spPr>
            <a:xfrm>
              <a:off x="640171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9" name="Shape 104">
              <a:extLst>
                <a:ext uri="{FF2B5EF4-FFF2-40B4-BE49-F238E27FC236}">
                  <a16:creationId xmlns:a16="http://schemas.microsoft.com/office/drawing/2014/main" id="{CD56878C-02F3-B240-B73C-483DA19F4CB9}"/>
                </a:ext>
              </a:extLst>
            </p:cNvPr>
            <p:cNvSpPr/>
            <p:nvPr/>
          </p:nvSpPr>
          <p:spPr>
            <a:xfrm>
              <a:off x="6754673" y="3044952"/>
              <a:ext cx="609905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" name="Text 105">
              <a:extLst>
                <a:ext uri="{FF2B5EF4-FFF2-40B4-BE49-F238E27FC236}">
                  <a16:creationId xmlns:a16="http://schemas.microsoft.com/office/drawing/2014/main" id="{43FBB332-1058-8217-D005-165811D9E219}"/>
                </a:ext>
              </a:extLst>
            </p:cNvPr>
            <p:cNvSpPr txBox="1"/>
            <p:nvPr/>
          </p:nvSpPr>
          <p:spPr>
            <a:xfrm>
              <a:off x="691469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541" name="Shape 106">
              <a:extLst>
                <a:ext uri="{FF2B5EF4-FFF2-40B4-BE49-F238E27FC236}">
                  <a16:creationId xmlns:a16="http://schemas.microsoft.com/office/drawing/2014/main" id="{0BCECB52-81FD-67DE-DD32-5C53232A482C}"/>
                </a:ext>
              </a:extLst>
            </p:cNvPr>
            <p:cNvSpPr/>
            <p:nvPr/>
          </p:nvSpPr>
          <p:spPr>
            <a:xfrm>
              <a:off x="7360006" y="3044952"/>
              <a:ext cx="895198" cy="323698"/>
            </a:xfrm>
            <a:prstGeom prst="rect">
              <a:avLst/>
            </a:prstGeom>
            <a:solidFill>
              <a:srgbClr val="E74C3C">
                <a:alpha val="5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" name="Text 107">
              <a:extLst>
                <a:ext uri="{FF2B5EF4-FFF2-40B4-BE49-F238E27FC236}">
                  <a16:creationId xmlns:a16="http://schemas.microsoft.com/office/drawing/2014/main" id="{6AC2C78A-FAAD-D9B2-E8FA-E1D225200D34}"/>
                </a:ext>
              </a:extLst>
            </p:cNvPr>
            <p:cNvSpPr txBox="1"/>
            <p:nvPr/>
          </p:nvSpPr>
          <p:spPr>
            <a:xfrm>
              <a:off x="7664501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28%</a:t>
              </a:r>
              <a:endParaRPr lang="en-US" sz="1000" dirty="0"/>
            </a:p>
          </p:txBody>
        </p:sp>
        <p:sp>
          <p:nvSpPr>
            <p:cNvPr id="543" name="Shape 108">
              <a:extLst>
                <a:ext uri="{FF2B5EF4-FFF2-40B4-BE49-F238E27FC236}">
                  <a16:creationId xmlns:a16="http://schemas.microsoft.com/office/drawing/2014/main" id="{8F457647-EB5E-C6E4-AD08-4B2D03D4BA91}"/>
                </a:ext>
              </a:extLst>
            </p:cNvPr>
            <p:cNvSpPr/>
            <p:nvPr/>
          </p:nvSpPr>
          <p:spPr>
            <a:xfrm>
              <a:off x="8253374" y="3044952"/>
              <a:ext cx="752551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" name="Text 109">
              <a:extLst>
                <a:ext uri="{FF2B5EF4-FFF2-40B4-BE49-F238E27FC236}">
                  <a16:creationId xmlns:a16="http://schemas.microsoft.com/office/drawing/2014/main" id="{4DCEE53F-87DF-8A1C-3CDA-ED8C4905F111}"/>
                </a:ext>
              </a:extLst>
            </p:cNvPr>
            <p:cNvSpPr txBox="1"/>
            <p:nvPr/>
          </p:nvSpPr>
          <p:spPr>
            <a:xfrm>
              <a:off x="848563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45" name="Shape 110">
              <a:extLst>
                <a:ext uri="{FF2B5EF4-FFF2-40B4-BE49-F238E27FC236}">
                  <a16:creationId xmlns:a16="http://schemas.microsoft.com/office/drawing/2014/main" id="{4CB97C4B-4208-1442-0199-6FE6A339FA11}"/>
                </a:ext>
              </a:extLst>
            </p:cNvPr>
            <p:cNvSpPr/>
            <p:nvPr/>
          </p:nvSpPr>
          <p:spPr>
            <a:xfrm>
              <a:off x="9003182" y="3044952"/>
              <a:ext cx="819302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" name="Text 111">
              <a:extLst>
                <a:ext uri="{FF2B5EF4-FFF2-40B4-BE49-F238E27FC236}">
                  <a16:creationId xmlns:a16="http://schemas.microsoft.com/office/drawing/2014/main" id="{F4C5ECD2-3B52-7410-976A-E8DAD71FC3C9}"/>
                </a:ext>
              </a:extLst>
            </p:cNvPr>
            <p:cNvSpPr txBox="1"/>
            <p:nvPr/>
          </p:nvSpPr>
          <p:spPr>
            <a:xfrm>
              <a:off x="930493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47" name="Shape 112">
              <a:extLst>
                <a:ext uri="{FF2B5EF4-FFF2-40B4-BE49-F238E27FC236}">
                  <a16:creationId xmlns:a16="http://schemas.microsoft.com/office/drawing/2014/main" id="{BDC7ED38-7EEC-5572-2874-7513659123B4}"/>
                </a:ext>
              </a:extLst>
            </p:cNvPr>
            <p:cNvSpPr/>
            <p:nvPr/>
          </p:nvSpPr>
          <p:spPr>
            <a:xfrm>
              <a:off x="9814255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8" name="Text 113">
              <a:extLst>
                <a:ext uri="{FF2B5EF4-FFF2-40B4-BE49-F238E27FC236}">
                  <a16:creationId xmlns:a16="http://schemas.microsoft.com/office/drawing/2014/main" id="{914DAFDD-9DDC-EA8B-8DAE-95D44519EF4F}"/>
                </a:ext>
              </a:extLst>
            </p:cNvPr>
            <p:cNvSpPr txBox="1"/>
            <p:nvPr/>
          </p:nvSpPr>
          <p:spPr>
            <a:xfrm>
              <a:off x="9921240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49" name="Shape 114">
              <a:extLst>
                <a:ext uri="{FF2B5EF4-FFF2-40B4-BE49-F238E27FC236}">
                  <a16:creationId xmlns:a16="http://schemas.microsoft.com/office/drawing/2014/main" id="{B766CD76-87DE-C567-03C9-01344ABD9701}"/>
                </a:ext>
              </a:extLst>
            </p:cNvPr>
            <p:cNvSpPr/>
            <p:nvPr/>
          </p:nvSpPr>
          <p:spPr>
            <a:xfrm>
              <a:off x="10312603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0" name="Text 115">
              <a:extLst>
                <a:ext uri="{FF2B5EF4-FFF2-40B4-BE49-F238E27FC236}">
                  <a16:creationId xmlns:a16="http://schemas.microsoft.com/office/drawing/2014/main" id="{F1A2243C-05EC-9701-BB74-E13C5C1F2C19}"/>
                </a:ext>
              </a:extLst>
            </p:cNvPr>
            <p:cNvSpPr txBox="1"/>
            <p:nvPr/>
          </p:nvSpPr>
          <p:spPr>
            <a:xfrm>
              <a:off x="1042050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51" name="Shape 116">
              <a:extLst>
                <a:ext uri="{FF2B5EF4-FFF2-40B4-BE49-F238E27FC236}">
                  <a16:creationId xmlns:a16="http://schemas.microsoft.com/office/drawing/2014/main" id="{93563440-9613-B20B-49E8-C4E723A859C8}"/>
                </a:ext>
              </a:extLst>
            </p:cNvPr>
            <p:cNvSpPr/>
            <p:nvPr/>
          </p:nvSpPr>
          <p:spPr>
            <a:xfrm>
              <a:off x="10811866" y="304495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2" name="Text 117">
              <a:extLst>
                <a:ext uri="{FF2B5EF4-FFF2-40B4-BE49-F238E27FC236}">
                  <a16:creationId xmlns:a16="http://schemas.microsoft.com/office/drawing/2014/main" id="{38E1DBFC-BA68-6DA5-D7A1-FA696E4D98DA}"/>
                </a:ext>
              </a:extLst>
            </p:cNvPr>
            <p:cNvSpPr txBox="1"/>
            <p:nvPr/>
          </p:nvSpPr>
          <p:spPr>
            <a:xfrm>
              <a:off x="10958170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53" name="Shape 118">
              <a:extLst>
                <a:ext uri="{FF2B5EF4-FFF2-40B4-BE49-F238E27FC236}">
                  <a16:creationId xmlns:a16="http://schemas.microsoft.com/office/drawing/2014/main" id="{1A6C4261-BA30-CFEE-0875-1F795B199E64}"/>
                </a:ext>
              </a:extLst>
            </p:cNvPr>
            <p:cNvSpPr/>
            <p:nvPr/>
          </p:nvSpPr>
          <p:spPr>
            <a:xfrm>
              <a:off x="11311128" y="304495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4" name="Text 119">
              <a:extLst>
                <a:ext uri="{FF2B5EF4-FFF2-40B4-BE49-F238E27FC236}">
                  <a16:creationId xmlns:a16="http://schemas.microsoft.com/office/drawing/2014/main" id="{F6F21B50-8EB0-73BA-4C2A-FCD94118895A}"/>
                </a:ext>
              </a:extLst>
            </p:cNvPr>
            <p:cNvSpPr txBox="1"/>
            <p:nvPr/>
          </p:nvSpPr>
          <p:spPr>
            <a:xfrm>
              <a:off x="1141811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55" name="Shape 120">
              <a:extLst>
                <a:ext uri="{FF2B5EF4-FFF2-40B4-BE49-F238E27FC236}">
                  <a16:creationId xmlns:a16="http://schemas.microsoft.com/office/drawing/2014/main" id="{2694C959-BCDD-39BF-3336-F0819DDCDAA7}"/>
                </a:ext>
              </a:extLst>
            </p:cNvPr>
            <p:cNvSpPr/>
            <p:nvPr/>
          </p:nvSpPr>
          <p:spPr>
            <a:xfrm>
              <a:off x="4839919" y="3364992"/>
              <a:ext cx="609905" cy="323698"/>
            </a:xfrm>
            <a:prstGeom prst="rect">
              <a:avLst/>
            </a:prstGeom>
            <a:solidFill>
              <a:srgbClr val="E74C3C">
                <a:alpha val="7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6" name="Text 121">
              <a:extLst>
                <a:ext uri="{FF2B5EF4-FFF2-40B4-BE49-F238E27FC236}">
                  <a16:creationId xmlns:a16="http://schemas.microsoft.com/office/drawing/2014/main" id="{D11C2B2C-9108-9D2A-851D-627DF367E99B}"/>
                </a:ext>
              </a:extLst>
            </p:cNvPr>
            <p:cNvSpPr txBox="1"/>
            <p:nvPr/>
          </p:nvSpPr>
          <p:spPr>
            <a:xfrm>
              <a:off x="4999939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38%</a:t>
              </a:r>
              <a:endParaRPr lang="en-US" sz="1000" dirty="0"/>
            </a:p>
          </p:txBody>
        </p:sp>
        <p:sp>
          <p:nvSpPr>
            <p:cNvPr id="557" name="Shape 122">
              <a:extLst>
                <a:ext uri="{FF2B5EF4-FFF2-40B4-BE49-F238E27FC236}">
                  <a16:creationId xmlns:a16="http://schemas.microsoft.com/office/drawing/2014/main" id="{EB780E6B-643F-94D5-2EF8-377A736B4610}"/>
                </a:ext>
              </a:extLst>
            </p:cNvPr>
            <p:cNvSpPr/>
            <p:nvPr/>
          </p:nvSpPr>
          <p:spPr>
            <a:xfrm>
              <a:off x="5445252" y="3364992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8" name="Text 123">
              <a:extLst>
                <a:ext uri="{FF2B5EF4-FFF2-40B4-BE49-F238E27FC236}">
                  <a16:creationId xmlns:a16="http://schemas.microsoft.com/office/drawing/2014/main" id="{0682EA49-40DA-ABF5-EA80-9194FEA81D18}"/>
                </a:ext>
              </a:extLst>
            </p:cNvPr>
            <p:cNvSpPr txBox="1"/>
            <p:nvPr/>
          </p:nvSpPr>
          <p:spPr>
            <a:xfrm>
              <a:off x="574700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59" name="Shape 124">
              <a:extLst>
                <a:ext uri="{FF2B5EF4-FFF2-40B4-BE49-F238E27FC236}">
                  <a16:creationId xmlns:a16="http://schemas.microsoft.com/office/drawing/2014/main" id="{61D1C170-84F7-D58B-4AAD-5AD4B013BEBD}"/>
                </a:ext>
              </a:extLst>
            </p:cNvPr>
            <p:cNvSpPr/>
            <p:nvPr/>
          </p:nvSpPr>
          <p:spPr>
            <a:xfrm>
              <a:off x="6255410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0" name="Text 125">
              <a:extLst>
                <a:ext uri="{FF2B5EF4-FFF2-40B4-BE49-F238E27FC236}">
                  <a16:creationId xmlns:a16="http://schemas.microsoft.com/office/drawing/2014/main" id="{8A477068-3CEE-60C2-A097-9DC5564AFBDD}"/>
                </a:ext>
              </a:extLst>
            </p:cNvPr>
            <p:cNvSpPr txBox="1"/>
            <p:nvPr/>
          </p:nvSpPr>
          <p:spPr>
            <a:xfrm>
              <a:off x="640171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61" name="Shape 126">
              <a:extLst>
                <a:ext uri="{FF2B5EF4-FFF2-40B4-BE49-F238E27FC236}">
                  <a16:creationId xmlns:a16="http://schemas.microsoft.com/office/drawing/2014/main" id="{8475832E-7ECA-39B8-3DA7-57229F44CA79}"/>
                </a:ext>
              </a:extLst>
            </p:cNvPr>
            <p:cNvSpPr/>
            <p:nvPr/>
          </p:nvSpPr>
          <p:spPr>
            <a:xfrm>
              <a:off x="6754673" y="3364992"/>
              <a:ext cx="609905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2" name="Text 127">
              <a:extLst>
                <a:ext uri="{FF2B5EF4-FFF2-40B4-BE49-F238E27FC236}">
                  <a16:creationId xmlns:a16="http://schemas.microsoft.com/office/drawing/2014/main" id="{FC0E49A5-9DF2-2437-4B31-0168A1DE5D01}"/>
                </a:ext>
              </a:extLst>
            </p:cNvPr>
            <p:cNvSpPr txBox="1"/>
            <p:nvPr/>
          </p:nvSpPr>
          <p:spPr>
            <a:xfrm>
              <a:off x="691469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63" name="Shape 128">
              <a:extLst>
                <a:ext uri="{FF2B5EF4-FFF2-40B4-BE49-F238E27FC236}">
                  <a16:creationId xmlns:a16="http://schemas.microsoft.com/office/drawing/2014/main" id="{9D5B43C8-9534-ED8F-EFF5-8BB04177E1A2}"/>
                </a:ext>
              </a:extLst>
            </p:cNvPr>
            <p:cNvSpPr/>
            <p:nvPr/>
          </p:nvSpPr>
          <p:spPr>
            <a:xfrm>
              <a:off x="7360006" y="3364992"/>
              <a:ext cx="895198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4" name="Text 129">
              <a:extLst>
                <a:ext uri="{FF2B5EF4-FFF2-40B4-BE49-F238E27FC236}">
                  <a16:creationId xmlns:a16="http://schemas.microsoft.com/office/drawing/2014/main" id="{4351204D-CC42-7E71-19F2-5BC59A10B2FC}"/>
                </a:ext>
              </a:extLst>
            </p:cNvPr>
            <p:cNvSpPr txBox="1"/>
            <p:nvPr/>
          </p:nvSpPr>
          <p:spPr>
            <a:xfrm>
              <a:off x="7664501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565" name="Shape 130">
              <a:extLst>
                <a:ext uri="{FF2B5EF4-FFF2-40B4-BE49-F238E27FC236}">
                  <a16:creationId xmlns:a16="http://schemas.microsoft.com/office/drawing/2014/main" id="{09210227-A5C7-30F5-ADA5-1F16CEE9E80A}"/>
                </a:ext>
              </a:extLst>
            </p:cNvPr>
            <p:cNvSpPr/>
            <p:nvPr/>
          </p:nvSpPr>
          <p:spPr>
            <a:xfrm>
              <a:off x="8253374" y="3364992"/>
              <a:ext cx="752551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6" name="Text 131">
              <a:extLst>
                <a:ext uri="{FF2B5EF4-FFF2-40B4-BE49-F238E27FC236}">
                  <a16:creationId xmlns:a16="http://schemas.microsoft.com/office/drawing/2014/main" id="{B473C8D8-9A9F-1AB7-CD7A-94580B86EBD2}"/>
                </a:ext>
              </a:extLst>
            </p:cNvPr>
            <p:cNvSpPr txBox="1"/>
            <p:nvPr/>
          </p:nvSpPr>
          <p:spPr>
            <a:xfrm>
              <a:off x="848563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7" name="Shape 132">
              <a:extLst>
                <a:ext uri="{FF2B5EF4-FFF2-40B4-BE49-F238E27FC236}">
                  <a16:creationId xmlns:a16="http://schemas.microsoft.com/office/drawing/2014/main" id="{55454AAB-2F27-1BEC-2CB5-87A16F2ADEEB}"/>
                </a:ext>
              </a:extLst>
            </p:cNvPr>
            <p:cNvSpPr/>
            <p:nvPr/>
          </p:nvSpPr>
          <p:spPr>
            <a:xfrm>
              <a:off x="9003182" y="3364992"/>
              <a:ext cx="819302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" name="Text 133">
              <a:extLst>
                <a:ext uri="{FF2B5EF4-FFF2-40B4-BE49-F238E27FC236}">
                  <a16:creationId xmlns:a16="http://schemas.microsoft.com/office/drawing/2014/main" id="{DA45124B-CF9A-A1B9-2CFE-F906FD7BB2C7}"/>
                </a:ext>
              </a:extLst>
            </p:cNvPr>
            <p:cNvSpPr txBox="1"/>
            <p:nvPr/>
          </p:nvSpPr>
          <p:spPr>
            <a:xfrm>
              <a:off x="926561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9" name="Shape 134">
              <a:extLst>
                <a:ext uri="{FF2B5EF4-FFF2-40B4-BE49-F238E27FC236}">
                  <a16:creationId xmlns:a16="http://schemas.microsoft.com/office/drawing/2014/main" id="{57F46504-8159-5D87-0D7E-BE43BCA9E677}"/>
                </a:ext>
              </a:extLst>
            </p:cNvPr>
            <p:cNvSpPr/>
            <p:nvPr/>
          </p:nvSpPr>
          <p:spPr>
            <a:xfrm>
              <a:off x="9814255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0" name="Text 135">
              <a:extLst>
                <a:ext uri="{FF2B5EF4-FFF2-40B4-BE49-F238E27FC236}">
                  <a16:creationId xmlns:a16="http://schemas.microsoft.com/office/drawing/2014/main" id="{37EF7EF5-DC12-93C4-982B-66526F7CB2D2}"/>
                </a:ext>
              </a:extLst>
            </p:cNvPr>
            <p:cNvSpPr txBox="1"/>
            <p:nvPr/>
          </p:nvSpPr>
          <p:spPr>
            <a:xfrm>
              <a:off x="9959645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71" name="Shape 136">
              <a:extLst>
                <a:ext uri="{FF2B5EF4-FFF2-40B4-BE49-F238E27FC236}">
                  <a16:creationId xmlns:a16="http://schemas.microsoft.com/office/drawing/2014/main" id="{D650B645-0598-7728-1C65-28C58EE80A80}"/>
                </a:ext>
              </a:extLst>
            </p:cNvPr>
            <p:cNvSpPr/>
            <p:nvPr/>
          </p:nvSpPr>
          <p:spPr>
            <a:xfrm>
              <a:off x="10312603" y="3364992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2" name="Text 137">
              <a:extLst>
                <a:ext uri="{FF2B5EF4-FFF2-40B4-BE49-F238E27FC236}">
                  <a16:creationId xmlns:a16="http://schemas.microsoft.com/office/drawing/2014/main" id="{5AD6779F-F32F-F907-A231-BCE1893FD9EE}"/>
                </a:ext>
              </a:extLst>
            </p:cNvPr>
            <p:cNvSpPr txBox="1"/>
            <p:nvPr/>
          </p:nvSpPr>
          <p:spPr>
            <a:xfrm>
              <a:off x="1042050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73" name="Shape 138">
              <a:extLst>
                <a:ext uri="{FF2B5EF4-FFF2-40B4-BE49-F238E27FC236}">
                  <a16:creationId xmlns:a16="http://schemas.microsoft.com/office/drawing/2014/main" id="{06060B50-8ECC-1AEF-169E-AAD9CDC21A2F}"/>
                </a:ext>
              </a:extLst>
            </p:cNvPr>
            <p:cNvSpPr/>
            <p:nvPr/>
          </p:nvSpPr>
          <p:spPr>
            <a:xfrm>
              <a:off x="10811866" y="336499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4" name="Text 139">
              <a:extLst>
                <a:ext uri="{FF2B5EF4-FFF2-40B4-BE49-F238E27FC236}">
                  <a16:creationId xmlns:a16="http://schemas.microsoft.com/office/drawing/2014/main" id="{5BE53CEA-EBB1-BE78-0B3A-42B2AFB1784B}"/>
                </a:ext>
              </a:extLst>
            </p:cNvPr>
            <p:cNvSpPr txBox="1"/>
            <p:nvPr/>
          </p:nvSpPr>
          <p:spPr>
            <a:xfrm>
              <a:off x="10958170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75" name="Shape 140">
              <a:extLst>
                <a:ext uri="{FF2B5EF4-FFF2-40B4-BE49-F238E27FC236}">
                  <a16:creationId xmlns:a16="http://schemas.microsoft.com/office/drawing/2014/main" id="{3621F96F-4A55-2199-D37E-4B359876C236}"/>
                </a:ext>
              </a:extLst>
            </p:cNvPr>
            <p:cNvSpPr/>
            <p:nvPr/>
          </p:nvSpPr>
          <p:spPr>
            <a:xfrm>
              <a:off x="11311128" y="3364992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6" name="Text 141">
              <a:extLst>
                <a:ext uri="{FF2B5EF4-FFF2-40B4-BE49-F238E27FC236}">
                  <a16:creationId xmlns:a16="http://schemas.microsoft.com/office/drawing/2014/main" id="{05009806-13B0-CC6A-1D4C-E522214A7509}"/>
                </a:ext>
              </a:extLst>
            </p:cNvPr>
            <p:cNvSpPr txBox="1"/>
            <p:nvPr/>
          </p:nvSpPr>
          <p:spPr>
            <a:xfrm>
              <a:off x="1141811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77" name="Shape 142">
              <a:extLst>
                <a:ext uri="{FF2B5EF4-FFF2-40B4-BE49-F238E27FC236}">
                  <a16:creationId xmlns:a16="http://schemas.microsoft.com/office/drawing/2014/main" id="{16BB9EAE-A0E8-B30E-65A9-A59A65795D92}"/>
                </a:ext>
              </a:extLst>
            </p:cNvPr>
            <p:cNvSpPr/>
            <p:nvPr/>
          </p:nvSpPr>
          <p:spPr>
            <a:xfrm>
              <a:off x="4839919" y="3685032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8" name="Text 143">
              <a:extLst>
                <a:ext uri="{FF2B5EF4-FFF2-40B4-BE49-F238E27FC236}">
                  <a16:creationId xmlns:a16="http://schemas.microsoft.com/office/drawing/2014/main" id="{8848217B-B660-4C13-0121-6353073DE10E}"/>
                </a:ext>
              </a:extLst>
            </p:cNvPr>
            <p:cNvSpPr txBox="1"/>
            <p:nvPr/>
          </p:nvSpPr>
          <p:spPr>
            <a:xfrm>
              <a:off x="4999939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79" name="Shape 144">
              <a:extLst>
                <a:ext uri="{FF2B5EF4-FFF2-40B4-BE49-F238E27FC236}">
                  <a16:creationId xmlns:a16="http://schemas.microsoft.com/office/drawing/2014/main" id="{EFD11BB1-770A-48FD-C577-ECAF03AA8AC9}"/>
                </a:ext>
              </a:extLst>
            </p:cNvPr>
            <p:cNvSpPr/>
            <p:nvPr/>
          </p:nvSpPr>
          <p:spPr>
            <a:xfrm>
              <a:off x="5445252" y="3685032"/>
              <a:ext cx="819302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0" name="Text 145">
              <a:extLst>
                <a:ext uri="{FF2B5EF4-FFF2-40B4-BE49-F238E27FC236}">
                  <a16:creationId xmlns:a16="http://schemas.microsoft.com/office/drawing/2014/main" id="{E4F8126F-608F-4AF3-A7B6-C3A7C7C1DB44}"/>
                </a:ext>
              </a:extLst>
            </p:cNvPr>
            <p:cNvSpPr txBox="1"/>
            <p:nvPr/>
          </p:nvSpPr>
          <p:spPr>
            <a:xfrm>
              <a:off x="574700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81" name="Shape 146">
              <a:extLst>
                <a:ext uri="{FF2B5EF4-FFF2-40B4-BE49-F238E27FC236}">
                  <a16:creationId xmlns:a16="http://schemas.microsoft.com/office/drawing/2014/main" id="{13B05D73-A6CD-A067-9641-30502AAFF1CA}"/>
                </a:ext>
              </a:extLst>
            </p:cNvPr>
            <p:cNvSpPr/>
            <p:nvPr/>
          </p:nvSpPr>
          <p:spPr>
            <a:xfrm>
              <a:off x="6255410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2" name="Text 147">
              <a:extLst>
                <a:ext uri="{FF2B5EF4-FFF2-40B4-BE49-F238E27FC236}">
                  <a16:creationId xmlns:a16="http://schemas.microsoft.com/office/drawing/2014/main" id="{E20B6C5F-B4B6-195B-730E-C0B4E02183EE}"/>
                </a:ext>
              </a:extLst>
            </p:cNvPr>
            <p:cNvSpPr txBox="1"/>
            <p:nvPr/>
          </p:nvSpPr>
          <p:spPr>
            <a:xfrm>
              <a:off x="640171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3" name="Shape 148">
              <a:extLst>
                <a:ext uri="{FF2B5EF4-FFF2-40B4-BE49-F238E27FC236}">
                  <a16:creationId xmlns:a16="http://schemas.microsoft.com/office/drawing/2014/main" id="{7CE19635-7FFD-E828-5E43-96F3334F9246}"/>
                </a:ext>
              </a:extLst>
            </p:cNvPr>
            <p:cNvSpPr/>
            <p:nvPr/>
          </p:nvSpPr>
          <p:spPr>
            <a:xfrm>
              <a:off x="6754673" y="3685032"/>
              <a:ext cx="609905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" name="Text 149">
              <a:extLst>
                <a:ext uri="{FF2B5EF4-FFF2-40B4-BE49-F238E27FC236}">
                  <a16:creationId xmlns:a16="http://schemas.microsoft.com/office/drawing/2014/main" id="{E60B52E3-EFB9-31C3-E621-7FDB4B669B05}"/>
                </a:ext>
              </a:extLst>
            </p:cNvPr>
            <p:cNvSpPr txBox="1"/>
            <p:nvPr/>
          </p:nvSpPr>
          <p:spPr>
            <a:xfrm>
              <a:off x="691469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85" name="Shape 150">
              <a:extLst>
                <a:ext uri="{FF2B5EF4-FFF2-40B4-BE49-F238E27FC236}">
                  <a16:creationId xmlns:a16="http://schemas.microsoft.com/office/drawing/2014/main" id="{E87DC41E-2144-30C1-60BC-11C4B6204FD2}"/>
                </a:ext>
              </a:extLst>
            </p:cNvPr>
            <p:cNvSpPr/>
            <p:nvPr/>
          </p:nvSpPr>
          <p:spPr>
            <a:xfrm>
              <a:off x="7360006" y="3685032"/>
              <a:ext cx="895198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" name="Text 151">
              <a:extLst>
                <a:ext uri="{FF2B5EF4-FFF2-40B4-BE49-F238E27FC236}">
                  <a16:creationId xmlns:a16="http://schemas.microsoft.com/office/drawing/2014/main" id="{CFF02BBF-E031-F108-5DA4-72BFDFD2C7A2}"/>
                </a:ext>
              </a:extLst>
            </p:cNvPr>
            <p:cNvSpPr txBox="1"/>
            <p:nvPr/>
          </p:nvSpPr>
          <p:spPr>
            <a:xfrm>
              <a:off x="7664501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587" name="Shape 152">
              <a:extLst>
                <a:ext uri="{FF2B5EF4-FFF2-40B4-BE49-F238E27FC236}">
                  <a16:creationId xmlns:a16="http://schemas.microsoft.com/office/drawing/2014/main" id="{344D8ADB-F76C-1C39-EC92-3D6D9805D23F}"/>
                </a:ext>
              </a:extLst>
            </p:cNvPr>
            <p:cNvSpPr/>
            <p:nvPr/>
          </p:nvSpPr>
          <p:spPr>
            <a:xfrm>
              <a:off x="8253374" y="3685032"/>
              <a:ext cx="752551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8" name="Text 153">
              <a:extLst>
                <a:ext uri="{FF2B5EF4-FFF2-40B4-BE49-F238E27FC236}">
                  <a16:creationId xmlns:a16="http://schemas.microsoft.com/office/drawing/2014/main" id="{234B376A-B89C-5E19-164F-F86C5A550EDC}"/>
                </a:ext>
              </a:extLst>
            </p:cNvPr>
            <p:cNvSpPr txBox="1"/>
            <p:nvPr/>
          </p:nvSpPr>
          <p:spPr>
            <a:xfrm>
              <a:off x="8524951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9" name="Shape 154">
              <a:extLst>
                <a:ext uri="{FF2B5EF4-FFF2-40B4-BE49-F238E27FC236}">
                  <a16:creationId xmlns:a16="http://schemas.microsoft.com/office/drawing/2014/main" id="{AAE98CDC-F3AA-ABB8-51BB-FDBC8AF0F773}"/>
                </a:ext>
              </a:extLst>
            </p:cNvPr>
            <p:cNvSpPr/>
            <p:nvPr/>
          </p:nvSpPr>
          <p:spPr>
            <a:xfrm>
              <a:off x="9003182" y="3685032"/>
              <a:ext cx="819302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0" name="Text 155">
              <a:extLst>
                <a:ext uri="{FF2B5EF4-FFF2-40B4-BE49-F238E27FC236}">
                  <a16:creationId xmlns:a16="http://schemas.microsoft.com/office/drawing/2014/main" id="{2814ED42-4AAB-276D-5572-B9DBE0B6442C}"/>
                </a:ext>
              </a:extLst>
            </p:cNvPr>
            <p:cNvSpPr txBox="1"/>
            <p:nvPr/>
          </p:nvSpPr>
          <p:spPr>
            <a:xfrm>
              <a:off x="930493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1" name="Shape 156">
              <a:extLst>
                <a:ext uri="{FF2B5EF4-FFF2-40B4-BE49-F238E27FC236}">
                  <a16:creationId xmlns:a16="http://schemas.microsoft.com/office/drawing/2014/main" id="{C527AD35-64C2-4F32-FB22-223605B23DDA}"/>
                </a:ext>
              </a:extLst>
            </p:cNvPr>
            <p:cNvSpPr/>
            <p:nvPr/>
          </p:nvSpPr>
          <p:spPr>
            <a:xfrm>
              <a:off x="9814255" y="3685032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2" name="Text 157">
              <a:extLst>
                <a:ext uri="{FF2B5EF4-FFF2-40B4-BE49-F238E27FC236}">
                  <a16:creationId xmlns:a16="http://schemas.microsoft.com/office/drawing/2014/main" id="{40C960D5-C3CD-DE61-A59D-F96962B8ADB3}"/>
                </a:ext>
              </a:extLst>
            </p:cNvPr>
            <p:cNvSpPr txBox="1"/>
            <p:nvPr/>
          </p:nvSpPr>
          <p:spPr>
            <a:xfrm>
              <a:off x="9959645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3" name="Shape 158">
              <a:extLst>
                <a:ext uri="{FF2B5EF4-FFF2-40B4-BE49-F238E27FC236}">
                  <a16:creationId xmlns:a16="http://schemas.microsoft.com/office/drawing/2014/main" id="{116C977B-DA07-F8E1-9F56-CB6C5DAB0754}"/>
                </a:ext>
              </a:extLst>
            </p:cNvPr>
            <p:cNvSpPr/>
            <p:nvPr/>
          </p:nvSpPr>
          <p:spPr>
            <a:xfrm>
              <a:off x="10312603" y="368503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" name="Text 159">
              <a:extLst>
                <a:ext uri="{FF2B5EF4-FFF2-40B4-BE49-F238E27FC236}">
                  <a16:creationId xmlns:a16="http://schemas.microsoft.com/office/drawing/2014/main" id="{C351376B-3577-F36C-0816-109A0D62C1B7}"/>
                </a:ext>
              </a:extLst>
            </p:cNvPr>
            <p:cNvSpPr txBox="1"/>
            <p:nvPr/>
          </p:nvSpPr>
          <p:spPr>
            <a:xfrm>
              <a:off x="10420502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95" name="Shape 160">
              <a:extLst>
                <a:ext uri="{FF2B5EF4-FFF2-40B4-BE49-F238E27FC236}">
                  <a16:creationId xmlns:a16="http://schemas.microsoft.com/office/drawing/2014/main" id="{73534252-1339-E690-D9A5-D1F2A317B247}"/>
                </a:ext>
              </a:extLst>
            </p:cNvPr>
            <p:cNvSpPr/>
            <p:nvPr/>
          </p:nvSpPr>
          <p:spPr>
            <a:xfrm>
              <a:off x="10811866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" name="Text 161">
              <a:extLst>
                <a:ext uri="{FF2B5EF4-FFF2-40B4-BE49-F238E27FC236}">
                  <a16:creationId xmlns:a16="http://schemas.microsoft.com/office/drawing/2014/main" id="{F635F15D-458F-AD53-B843-65B3A00713A9}"/>
                </a:ext>
              </a:extLst>
            </p:cNvPr>
            <p:cNvSpPr txBox="1"/>
            <p:nvPr/>
          </p:nvSpPr>
          <p:spPr>
            <a:xfrm>
              <a:off x="10958170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97" name="Shape 162">
              <a:extLst>
                <a:ext uri="{FF2B5EF4-FFF2-40B4-BE49-F238E27FC236}">
                  <a16:creationId xmlns:a16="http://schemas.microsoft.com/office/drawing/2014/main" id="{5437E092-8718-5759-8227-9CEC66C165B5}"/>
                </a:ext>
              </a:extLst>
            </p:cNvPr>
            <p:cNvSpPr/>
            <p:nvPr/>
          </p:nvSpPr>
          <p:spPr>
            <a:xfrm>
              <a:off x="11311128" y="3685032"/>
              <a:ext cx="504749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8" name="Text 163">
              <a:extLst>
                <a:ext uri="{FF2B5EF4-FFF2-40B4-BE49-F238E27FC236}">
                  <a16:creationId xmlns:a16="http://schemas.microsoft.com/office/drawing/2014/main" id="{098BC329-DE19-6E9C-29A3-A127322821FD}"/>
                </a:ext>
              </a:extLst>
            </p:cNvPr>
            <p:cNvSpPr txBox="1"/>
            <p:nvPr/>
          </p:nvSpPr>
          <p:spPr>
            <a:xfrm>
              <a:off x="1141811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99" name="Shape 175">
              <a:extLst>
                <a:ext uri="{FF2B5EF4-FFF2-40B4-BE49-F238E27FC236}">
                  <a16:creationId xmlns:a16="http://schemas.microsoft.com/office/drawing/2014/main" id="{EFBF09E1-2857-37DC-FD4C-0F7B0A0C65F4}"/>
                </a:ext>
              </a:extLst>
            </p:cNvPr>
            <p:cNvSpPr/>
            <p:nvPr/>
          </p:nvSpPr>
          <p:spPr>
            <a:xfrm>
              <a:off x="4839919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0" name="Text 176">
              <a:extLst>
                <a:ext uri="{FF2B5EF4-FFF2-40B4-BE49-F238E27FC236}">
                  <a16:creationId xmlns:a16="http://schemas.microsoft.com/office/drawing/2014/main" id="{5BEE08D5-0047-5372-2D88-330F84691749}"/>
                </a:ext>
              </a:extLst>
            </p:cNvPr>
            <p:cNvSpPr txBox="1"/>
            <p:nvPr/>
          </p:nvSpPr>
          <p:spPr>
            <a:xfrm>
              <a:off x="4953305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식음료</a:t>
              </a:r>
              <a:endParaRPr lang="en-US" sz="1000" dirty="0"/>
            </a:p>
          </p:txBody>
        </p:sp>
        <p:sp>
          <p:nvSpPr>
            <p:cNvPr id="601" name="Shape 177">
              <a:extLst>
                <a:ext uri="{FF2B5EF4-FFF2-40B4-BE49-F238E27FC236}">
                  <a16:creationId xmlns:a16="http://schemas.microsoft.com/office/drawing/2014/main" id="{22B84861-9BCC-ED71-50DB-47913581A4D0}"/>
                </a:ext>
              </a:extLst>
            </p:cNvPr>
            <p:cNvSpPr/>
            <p:nvPr/>
          </p:nvSpPr>
          <p:spPr>
            <a:xfrm>
              <a:off x="544525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2" name="Text 178">
              <a:extLst>
                <a:ext uri="{FF2B5EF4-FFF2-40B4-BE49-F238E27FC236}">
                  <a16:creationId xmlns:a16="http://schemas.microsoft.com/office/drawing/2014/main" id="{8318D621-B3F9-1BEB-A3BD-F2CD758F5E8C}"/>
                </a:ext>
              </a:extLst>
            </p:cNvPr>
            <p:cNvSpPr txBox="1"/>
            <p:nvPr/>
          </p:nvSpPr>
          <p:spPr>
            <a:xfrm>
              <a:off x="5571439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커피/음료</a:t>
              </a:r>
              <a:endParaRPr lang="en-US" sz="1000" dirty="0"/>
            </a:p>
          </p:txBody>
        </p:sp>
        <p:sp>
          <p:nvSpPr>
            <p:cNvPr id="603" name="Shape 179">
              <a:extLst>
                <a:ext uri="{FF2B5EF4-FFF2-40B4-BE49-F238E27FC236}">
                  <a16:creationId xmlns:a16="http://schemas.microsoft.com/office/drawing/2014/main" id="{13CAF8F3-EF38-DCC2-F7F0-67F7AD097A0D}"/>
                </a:ext>
              </a:extLst>
            </p:cNvPr>
            <p:cNvSpPr/>
            <p:nvPr/>
          </p:nvSpPr>
          <p:spPr>
            <a:xfrm>
              <a:off x="625541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" name="Text 180">
              <a:extLst>
                <a:ext uri="{FF2B5EF4-FFF2-40B4-BE49-F238E27FC236}">
                  <a16:creationId xmlns:a16="http://schemas.microsoft.com/office/drawing/2014/main" id="{4586795B-DD82-7D3E-01FF-F486411E5DBF}"/>
                </a:ext>
              </a:extLst>
            </p:cNvPr>
            <p:cNvSpPr txBox="1"/>
            <p:nvPr/>
          </p:nvSpPr>
          <p:spPr>
            <a:xfrm>
              <a:off x="6378854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주류</a:t>
              </a:r>
              <a:endParaRPr lang="en-US" sz="1000" dirty="0"/>
            </a:p>
          </p:txBody>
        </p:sp>
        <p:sp>
          <p:nvSpPr>
            <p:cNvPr id="605" name="Shape 181">
              <a:extLst>
                <a:ext uri="{FF2B5EF4-FFF2-40B4-BE49-F238E27FC236}">
                  <a16:creationId xmlns:a16="http://schemas.microsoft.com/office/drawing/2014/main" id="{E89A2245-9BEC-6B92-0199-8F5DE9C025E6}"/>
                </a:ext>
              </a:extLst>
            </p:cNvPr>
            <p:cNvSpPr/>
            <p:nvPr/>
          </p:nvSpPr>
          <p:spPr>
            <a:xfrm>
              <a:off x="6754673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6" name="Text 182">
              <a:extLst>
                <a:ext uri="{FF2B5EF4-FFF2-40B4-BE49-F238E27FC236}">
                  <a16:creationId xmlns:a16="http://schemas.microsoft.com/office/drawing/2014/main" id="{FA891AA5-3B72-4D17-7160-7444A367C70C}"/>
                </a:ext>
              </a:extLst>
            </p:cNvPr>
            <p:cNvSpPr txBox="1"/>
            <p:nvPr/>
          </p:nvSpPr>
          <p:spPr>
            <a:xfrm>
              <a:off x="6868058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기념품</a:t>
              </a:r>
              <a:endParaRPr lang="en-US" sz="1000" dirty="0"/>
            </a:p>
          </p:txBody>
        </p:sp>
        <p:sp>
          <p:nvSpPr>
            <p:cNvPr id="607" name="Shape 183">
              <a:extLst>
                <a:ext uri="{FF2B5EF4-FFF2-40B4-BE49-F238E27FC236}">
                  <a16:creationId xmlns:a16="http://schemas.microsoft.com/office/drawing/2014/main" id="{61610C90-4D8B-2818-760E-1A40305FE717}"/>
                </a:ext>
              </a:extLst>
            </p:cNvPr>
            <p:cNvSpPr/>
            <p:nvPr/>
          </p:nvSpPr>
          <p:spPr>
            <a:xfrm>
              <a:off x="7360006" y="1763878"/>
              <a:ext cx="895198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8" name="Text 184">
              <a:extLst>
                <a:ext uri="{FF2B5EF4-FFF2-40B4-BE49-F238E27FC236}">
                  <a16:creationId xmlns:a16="http://schemas.microsoft.com/office/drawing/2014/main" id="{12274703-1FA7-5288-5B3B-2F7B3C16D79C}"/>
                </a:ext>
              </a:extLst>
            </p:cNvPr>
            <p:cNvSpPr txBox="1"/>
            <p:nvPr/>
          </p:nvSpPr>
          <p:spPr>
            <a:xfrm>
              <a:off x="7491679" y="1821485"/>
              <a:ext cx="74157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전통공예품</a:t>
              </a:r>
              <a:endParaRPr lang="en-US" sz="1000" dirty="0"/>
            </a:p>
          </p:txBody>
        </p:sp>
        <p:sp>
          <p:nvSpPr>
            <p:cNvPr id="609" name="Shape 185">
              <a:extLst>
                <a:ext uri="{FF2B5EF4-FFF2-40B4-BE49-F238E27FC236}">
                  <a16:creationId xmlns:a16="http://schemas.microsoft.com/office/drawing/2014/main" id="{5A8B6B2E-978B-18CA-C445-E0AC8632863F}"/>
                </a:ext>
              </a:extLst>
            </p:cNvPr>
            <p:cNvSpPr/>
            <p:nvPr/>
          </p:nvSpPr>
          <p:spPr>
            <a:xfrm>
              <a:off x="8253374" y="1763878"/>
              <a:ext cx="752551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0" name="Text 186">
              <a:extLst>
                <a:ext uri="{FF2B5EF4-FFF2-40B4-BE49-F238E27FC236}">
                  <a16:creationId xmlns:a16="http://schemas.microsoft.com/office/drawing/2014/main" id="{E0115FC6-BB02-EAF1-23B1-3170E1E91F54}"/>
                </a:ext>
              </a:extLst>
            </p:cNvPr>
            <p:cNvSpPr txBox="1"/>
            <p:nvPr/>
          </p:nvSpPr>
          <p:spPr>
            <a:xfrm>
              <a:off x="8375904" y="1821485"/>
              <a:ext cx="608076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체험활동</a:t>
              </a:r>
              <a:endParaRPr lang="en-US" sz="1000" dirty="0"/>
            </a:p>
          </p:txBody>
        </p:sp>
        <p:sp>
          <p:nvSpPr>
            <p:cNvPr id="611" name="Shape 187">
              <a:extLst>
                <a:ext uri="{FF2B5EF4-FFF2-40B4-BE49-F238E27FC236}">
                  <a16:creationId xmlns:a16="http://schemas.microsoft.com/office/drawing/2014/main" id="{A194638A-D8A3-B7CE-E767-417F3DF3CADC}"/>
                </a:ext>
              </a:extLst>
            </p:cNvPr>
            <p:cNvSpPr/>
            <p:nvPr/>
          </p:nvSpPr>
          <p:spPr>
            <a:xfrm>
              <a:off x="900318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2" name="Text 188">
              <a:extLst>
                <a:ext uri="{FF2B5EF4-FFF2-40B4-BE49-F238E27FC236}">
                  <a16:creationId xmlns:a16="http://schemas.microsoft.com/office/drawing/2014/main" id="{2F63DA14-3DD7-96C7-1D44-8942E27D399A}"/>
                </a:ext>
              </a:extLst>
            </p:cNvPr>
            <p:cNvSpPr txBox="1"/>
            <p:nvPr/>
          </p:nvSpPr>
          <p:spPr>
            <a:xfrm>
              <a:off x="9129370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공연/전시</a:t>
              </a:r>
              <a:endParaRPr lang="en-US" sz="1000" dirty="0"/>
            </a:p>
          </p:txBody>
        </p:sp>
        <p:sp>
          <p:nvSpPr>
            <p:cNvPr id="613" name="Shape 189">
              <a:extLst>
                <a:ext uri="{FF2B5EF4-FFF2-40B4-BE49-F238E27FC236}">
                  <a16:creationId xmlns:a16="http://schemas.microsoft.com/office/drawing/2014/main" id="{CF193B74-E659-C840-2432-487FBA2CA17F}"/>
                </a:ext>
              </a:extLst>
            </p:cNvPr>
            <p:cNvSpPr/>
            <p:nvPr/>
          </p:nvSpPr>
          <p:spPr>
            <a:xfrm>
              <a:off x="9814255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" name="Text 190">
              <a:extLst>
                <a:ext uri="{FF2B5EF4-FFF2-40B4-BE49-F238E27FC236}">
                  <a16:creationId xmlns:a16="http://schemas.microsoft.com/office/drawing/2014/main" id="{54C42CF6-C295-BCA5-CA9A-8C9898CF95C9}"/>
                </a:ext>
              </a:extLst>
            </p:cNvPr>
            <p:cNvSpPr txBox="1"/>
            <p:nvPr/>
          </p:nvSpPr>
          <p:spPr>
            <a:xfrm>
              <a:off x="9937699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숙박</a:t>
              </a:r>
              <a:endParaRPr lang="en-US" sz="1000" dirty="0"/>
            </a:p>
          </p:txBody>
        </p:sp>
        <p:sp>
          <p:nvSpPr>
            <p:cNvPr id="615" name="Shape 191">
              <a:extLst>
                <a:ext uri="{FF2B5EF4-FFF2-40B4-BE49-F238E27FC236}">
                  <a16:creationId xmlns:a16="http://schemas.microsoft.com/office/drawing/2014/main" id="{DE2C427D-82A0-CD69-CC29-E1CA395C06B8}"/>
                </a:ext>
              </a:extLst>
            </p:cNvPr>
            <p:cNvSpPr/>
            <p:nvPr/>
          </p:nvSpPr>
          <p:spPr>
            <a:xfrm>
              <a:off x="10312603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" name="Text 192">
              <a:extLst>
                <a:ext uri="{FF2B5EF4-FFF2-40B4-BE49-F238E27FC236}">
                  <a16:creationId xmlns:a16="http://schemas.microsoft.com/office/drawing/2014/main" id="{BC84B972-FB3B-2D25-C242-4B6969BF1060}"/>
                </a:ext>
              </a:extLst>
            </p:cNvPr>
            <p:cNvSpPr txBox="1"/>
            <p:nvPr/>
          </p:nvSpPr>
          <p:spPr>
            <a:xfrm>
              <a:off x="10436047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교통</a:t>
              </a:r>
              <a:endParaRPr lang="en-US" sz="1000" dirty="0"/>
            </a:p>
          </p:txBody>
        </p:sp>
        <p:sp>
          <p:nvSpPr>
            <p:cNvPr id="617" name="Shape 193">
              <a:extLst>
                <a:ext uri="{FF2B5EF4-FFF2-40B4-BE49-F238E27FC236}">
                  <a16:creationId xmlns:a16="http://schemas.microsoft.com/office/drawing/2014/main" id="{1288E5C7-BF1E-3311-1B0D-9B46BCEB873D}"/>
                </a:ext>
              </a:extLst>
            </p:cNvPr>
            <p:cNvSpPr/>
            <p:nvPr/>
          </p:nvSpPr>
          <p:spPr>
            <a:xfrm>
              <a:off x="10811866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" name="Text 194">
              <a:extLst>
                <a:ext uri="{FF2B5EF4-FFF2-40B4-BE49-F238E27FC236}">
                  <a16:creationId xmlns:a16="http://schemas.microsoft.com/office/drawing/2014/main" id="{7BDF2DA0-11CA-7967-1AAA-94C7F8BBC14B}"/>
                </a:ext>
              </a:extLst>
            </p:cNvPr>
            <p:cNvSpPr txBox="1"/>
            <p:nvPr/>
          </p:nvSpPr>
          <p:spPr>
            <a:xfrm>
              <a:off x="10935310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의류</a:t>
              </a:r>
              <a:endParaRPr lang="en-US" sz="1000" dirty="0"/>
            </a:p>
          </p:txBody>
        </p:sp>
        <p:sp>
          <p:nvSpPr>
            <p:cNvPr id="619" name="Shape 195">
              <a:extLst>
                <a:ext uri="{FF2B5EF4-FFF2-40B4-BE49-F238E27FC236}">
                  <a16:creationId xmlns:a16="http://schemas.microsoft.com/office/drawing/2014/main" id="{BC3B3CBF-03E7-3063-FBF8-5D483AC6650B}"/>
                </a:ext>
              </a:extLst>
            </p:cNvPr>
            <p:cNvSpPr/>
            <p:nvPr/>
          </p:nvSpPr>
          <p:spPr>
            <a:xfrm>
              <a:off x="11311128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" name="Text 196">
              <a:extLst>
                <a:ext uri="{FF2B5EF4-FFF2-40B4-BE49-F238E27FC236}">
                  <a16:creationId xmlns:a16="http://schemas.microsoft.com/office/drawing/2014/main" id="{E5C2E2E4-8888-3EEA-7DAD-0F0B488A10C7}"/>
                </a:ext>
              </a:extLst>
            </p:cNvPr>
            <p:cNvSpPr txBox="1"/>
            <p:nvPr/>
          </p:nvSpPr>
          <p:spPr>
            <a:xfrm>
              <a:off x="11434572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</a:t>
              </a:r>
              <a:endParaRPr lang="en-US" sz="1000" dirty="0"/>
            </a:p>
          </p:txBody>
        </p:sp>
        <p:sp>
          <p:nvSpPr>
            <p:cNvPr id="621" name="Shape 197">
              <a:extLst>
                <a:ext uri="{FF2B5EF4-FFF2-40B4-BE49-F238E27FC236}">
                  <a16:creationId xmlns:a16="http://schemas.microsoft.com/office/drawing/2014/main" id="{9C766A89-BA19-3424-CC75-A6E5F5F8A37D}"/>
                </a:ext>
              </a:extLst>
            </p:cNvPr>
            <p:cNvSpPr/>
            <p:nvPr/>
          </p:nvSpPr>
          <p:spPr>
            <a:xfrm>
              <a:off x="434340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" name="Shape 198">
              <a:extLst>
                <a:ext uri="{FF2B5EF4-FFF2-40B4-BE49-F238E27FC236}">
                  <a16:creationId xmlns:a16="http://schemas.microsoft.com/office/drawing/2014/main" id="{90EAA5C7-43D7-B2A4-5D20-03F303D0C38A}"/>
                </a:ext>
              </a:extLst>
            </p:cNvPr>
            <p:cNvSpPr/>
            <p:nvPr/>
          </p:nvSpPr>
          <p:spPr>
            <a:xfrm>
              <a:off x="4343400" y="208391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" name="Text 199">
              <a:extLst>
                <a:ext uri="{FF2B5EF4-FFF2-40B4-BE49-F238E27FC236}">
                  <a16:creationId xmlns:a16="http://schemas.microsoft.com/office/drawing/2014/main" id="{CDBB9F6B-9D73-CA11-4908-0285498FF8F6}"/>
                </a:ext>
              </a:extLst>
            </p:cNvPr>
            <p:cNvSpPr txBox="1"/>
            <p:nvPr/>
          </p:nvSpPr>
          <p:spPr>
            <a:xfrm>
              <a:off x="44503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20대</a:t>
              </a:r>
              <a:endParaRPr lang="en-US" sz="1000" dirty="0"/>
            </a:p>
          </p:txBody>
        </p:sp>
        <p:sp>
          <p:nvSpPr>
            <p:cNvPr id="624" name="Shape 200">
              <a:extLst>
                <a:ext uri="{FF2B5EF4-FFF2-40B4-BE49-F238E27FC236}">
                  <a16:creationId xmlns:a16="http://schemas.microsoft.com/office/drawing/2014/main" id="{C28C1B73-92AD-0D98-D1EE-E381978EB191}"/>
                </a:ext>
              </a:extLst>
            </p:cNvPr>
            <p:cNvSpPr/>
            <p:nvPr/>
          </p:nvSpPr>
          <p:spPr>
            <a:xfrm>
              <a:off x="4343400" y="240395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" name="Text 201">
              <a:extLst>
                <a:ext uri="{FF2B5EF4-FFF2-40B4-BE49-F238E27FC236}">
                  <a16:creationId xmlns:a16="http://schemas.microsoft.com/office/drawing/2014/main" id="{1B80D13A-66A2-9C35-4D94-148EC4C3EA2A}"/>
                </a:ext>
              </a:extLst>
            </p:cNvPr>
            <p:cNvSpPr txBox="1"/>
            <p:nvPr/>
          </p:nvSpPr>
          <p:spPr>
            <a:xfrm>
              <a:off x="44503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30대</a:t>
              </a:r>
              <a:endParaRPr lang="en-US" sz="1000" dirty="0"/>
            </a:p>
          </p:txBody>
        </p:sp>
        <p:sp>
          <p:nvSpPr>
            <p:cNvPr id="626" name="Shape 202">
              <a:extLst>
                <a:ext uri="{FF2B5EF4-FFF2-40B4-BE49-F238E27FC236}">
                  <a16:creationId xmlns:a16="http://schemas.microsoft.com/office/drawing/2014/main" id="{FDA5525A-6A2D-4E6F-8B84-62460EDBBE06}"/>
                </a:ext>
              </a:extLst>
            </p:cNvPr>
            <p:cNvSpPr/>
            <p:nvPr/>
          </p:nvSpPr>
          <p:spPr>
            <a:xfrm>
              <a:off x="4343400" y="272399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7" name="Text 203">
              <a:extLst>
                <a:ext uri="{FF2B5EF4-FFF2-40B4-BE49-F238E27FC236}">
                  <a16:creationId xmlns:a16="http://schemas.microsoft.com/office/drawing/2014/main" id="{0AE848C9-586B-D7D8-1252-230A74B03935}"/>
                </a:ext>
              </a:extLst>
            </p:cNvPr>
            <p:cNvSpPr txBox="1"/>
            <p:nvPr/>
          </p:nvSpPr>
          <p:spPr>
            <a:xfrm>
              <a:off x="44503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40대</a:t>
              </a:r>
              <a:endParaRPr lang="en-US" sz="1000" dirty="0"/>
            </a:p>
          </p:txBody>
        </p:sp>
        <p:sp>
          <p:nvSpPr>
            <p:cNvPr id="628" name="Shape 204">
              <a:extLst>
                <a:ext uri="{FF2B5EF4-FFF2-40B4-BE49-F238E27FC236}">
                  <a16:creationId xmlns:a16="http://schemas.microsoft.com/office/drawing/2014/main" id="{00ADA70B-E5E9-39E8-CC50-68C2B89B3E40}"/>
                </a:ext>
              </a:extLst>
            </p:cNvPr>
            <p:cNvSpPr/>
            <p:nvPr/>
          </p:nvSpPr>
          <p:spPr>
            <a:xfrm>
              <a:off x="4343400" y="304495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9" name="Text 205">
              <a:extLst>
                <a:ext uri="{FF2B5EF4-FFF2-40B4-BE49-F238E27FC236}">
                  <a16:creationId xmlns:a16="http://schemas.microsoft.com/office/drawing/2014/main" id="{5C25255F-6E41-5F30-6D5D-6D97E50A8977}"/>
                </a:ext>
              </a:extLst>
            </p:cNvPr>
            <p:cNvSpPr txBox="1"/>
            <p:nvPr/>
          </p:nvSpPr>
          <p:spPr>
            <a:xfrm>
              <a:off x="44503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50대</a:t>
              </a:r>
              <a:endParaRPr lang="en-US" sz="1000" dirty="0"/>
            </a:p>
          </p:txBody>
        </p:sp>
        <p:sp>
          <p:nvSpPr>
            <p:cNvPr id="630" name="Shape 206">
              <a:extLst>
                <a:ext uri="{FF2B5EF4-FFF2-40B4-BE49-F238E27FC236}">
                  <a16:creationId xmlns:a16="http://schemas.microsoft.com/office/drawing/2014/main" id="{AF092E64-7D09-D091-E26D-BA96386ADEB2}"/>
                </a:ext>
              </a:extLst>
            </p:cNvPr>
            <p:cNvSpPr/>
            <p:nvPr/>
          </p:nvSpPr>
          <p:spPr>
            <a:xfrm>
              <a:off x="4343400" y="336499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1" name="Text 207">
              <a:extLst>
                <a:ext uri="{FF2B5EF4-FFF2-40B4-BE49-F238E27FC236}">
                  <a16:creationId xmlns:a16="http://schemas.microsoft.com/office/drawing/2014/main" id="{C2253149-4007-B8B0-601F-0736C539E95D}"/>
                </a:ext>
              </a:extLst>
            </p:cNvPr>
            <p:cNvSpPr txBox="1"/>
            <p:nvPr/>
          </p:nvSpPr>
          <p:spPr>
            <a:xfrm>
              <a:off x="445038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60대</a:t>
              </a:r>
              <a:endParaRPr lang="en-US" sz="1000" dirty="0"/>
            </a:p>
          </p:txBody>
        </p:sp>
        <p:sp>
          <p:nvSpPr>
            <p:cNvPr id="632" name="Shape 208">
              <a:extLst>
                <a:ext uri="{FF2B5EF4-FFF2-40B4-BE49-F238E27FC236}">
                  <a16:creationId xmlns:a16="http://schemas.microsoft.com/office/drawing/2014/main" id="{EB602AE3-B241-0C6C-764E-64D31405FCEC}"/>
                </a:ext>
              </a:extLst>
            </p:cNvPr>
            <p:cNvSpPr/>
            <p:nvPr/>
          </p:nvSpPr>
          <p:spPr>
            <a:xfrm>
              <a:off x="4343400" y="368503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3" name="Text 209">
              <a:extLst>
                <a:ext uri="{FF2B5EF4-FFF2-40B4-BE49-F238E27FC236}">
                  <a16:creationId xmlns:a16="http://schemas.microsoft.com/office/drawing/2014/main" id="{C566C696-BCBC-9562-E859-32D0FEAD6D19}"/>
                </a:ext>
              </a:extLst>
            </p:cNvPr>
            <p:cNvSpPr txBox="1"/>
            <p:nvPr/>
          </p:nvSpPr>
          <p:spPr>
            <a:xfrm>
              <a:off x="4450385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70대</a:t>
              </a:r>
              <a:endParaRPr lang="en-US" sz="1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4DC38D-381C-C14A-7252-A98677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634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BB110-B048-B9B7-5D91-775DD4A8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12699"/>
            <a:ext cx="62320" cy="19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98424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51424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30BFA-ECA7-ED8F-CF27-3547DCD7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45FBA6FE-14D9-B5FF-5A17-AC525BD120A5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6455CF-8B0A-A9A5-6CDE-E3E2032FD67A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32CBEFCB-925E-1500-DA89-B8186EE2543D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94BBE015-C899-52CD-9214-867F599F965C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2CB5B5DE-AFDA-8E4D-F14A-02D2BEF4E45A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8DAD7316-FE78-F57E-014A-1587AC6F4DC7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C217C8CF-BDF4-8AF1-AF5B-8D9D4E25F9E7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5EBB15D8-5A71-7068-A8CC-8408671675B5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5676EBA8-A540-FD39-D171-C3DA98EB3589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6B0F2832-F1B7-A648-C4BE-D9108324EFD8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955B05A-1592-CF4B-F55F-B23F3C8A1889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CA3288-6AA3-7EBE-09A6-39969CAF724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E7142F9D-A21F-0A2D-19BC-8DAFB0F0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D3294EDE-7FF3-56CA-F200-CC9FBF06EDCB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152C856B-71CE-4BB9-4243-F031C3FCAD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A25DFAD3-3DF5-2E33-25FB-36DBCA06AEF5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543CA243-47EB-CA1E-4D2E-45EF7F6E1375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DA20113-F135-DDF5-DE27-0A09DBBB2DB8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8B596D89-0864-7578-A200-BC37BC9229F5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CD5E980-C800-E753-7F54-487BAC62D2A9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4420CE2-7B23-266F-DA21-CDA37AC4A3EF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98568BBB-CFFA-1915-161C-000712A28DAD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0EB33175-7162-D7D7-55F6-6135BEC15019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30265F2-1AF1-4F3C-A856-9001444B6B91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6D351CB6-5033-E108-8FEF-E9693AD17289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C8E0EDB9-A483-7CE6-6C78-0EDCAFD7B456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BA52E3FE-E61E-7E45-AD34-437AEE38E33A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F4A91D52-621D-B169-01CD-B474C9648559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AFF67C06-65C8-750F-FE6D-A39D52419FCC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0385C2B9-84B7-28A2-BDDC-2E68AB09CE4E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20EE595C-66AF-03DB-BFC7-82BD1E87854E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0D56D5AD-5025-057D-AA45-B0863652D48C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77B06413-32D7-2F8A-6480-26478747463C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B91EB48-97A5-8C3D-4213-18222D185507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3E39966C-6D37-676D-200D-E99A43A920F2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99910684-71D9-4F62-B1D6-8BE16F087DF2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C70FC0D1-2EA2-F1C1-A6BA-81BE84897165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93871CCF-8150-DA53-D543-411726F7E3E5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AF7DAF7C-BD82-9AB3-8647-C68B84957EFC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D8F89D15-B7DE-FA72-EC6E-88C57E3E3C1D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271B5D6D-9201-BAFA-0CEA-490B60F5D134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B6334C46-BF6B-DF48-CDFF-D70F868DFF04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61835890"/>
                  </p:ext>
                </p:extLst>
              </p:nvPr>
            </p:nvGraphicFramePr>
            <p:xfrm>
              <a:off x="830660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660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9587687"/>
                  </p:ext>
                </p:extLst>
              </p:nvPr>
            </p:nvGraphicFramePr>
            <p:xfrm>
              <a:off x="4780894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0894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8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{{SL8_share_3}}%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680419"/>
              </p:ext>
            </p:extLst>
          </p:nvPr>
        </p:nvGraphicFramePr>
        <p:xfrm>
          <a:off x="5440679" y="1812590"/>
          <a:ext cx="5817871" cy="4387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4186</TotalTime>
  <Words>1953</Words>
  <Application>Microsoft Office PowerPoint</Application>
  <PresentationFormat>와이드스크린</PresentationFormat>
  <Paragraphs>470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1019</cp:revision>
  <dcterms:created xsi:type="dcterms:W3CDTF">2025-10-15T03:48:02Z</dcterms:created>
  <dcterms:modified xsi:type="dcterms:W3CDTF">2025-10-22T04:08:56Z</dcterms:modified>
</cp:coreProperties>
</file>