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77C2"/>
    <a:srgbClr val="9467BD"/>
    <a:srgbClr val="D62728"/>
    <a:srgbClr val="2CA02C"/>
    <a:srgbClr val="FF7F0E"/>
    <a:srgbClr val="17BECF"/>
    <a:srgbClr val="8C564B"/>
    <a:srgbClr val="1F77B4"/>
    <a:srgbClr val="1F4E79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70637" autoAdjust="0"/>
  </p:normalViewPr>
  <p:slideViewPr>
    <p:cSldViewPr snapToGrid="0" snapToObjects="1">
      <p:cViewPr varScale="1">
        <p:scale>
          <a:sx n="55" d="100"/>
          <a:sy n="55" d="100"/>
        </p:scale>
        <p:origin x="19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96-4DBF-9EB4-20E8245FB496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EE0573C-45CA-441E-BE6B-67B4398A337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01C39FC-D240-4E5A-8139-079AB08442B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D6C2243-0BAD-47B7-82E0-C57B2B718BE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60-4D87-BCE9-3B5B3A125784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060-4D87-BCE9-3B5B3A125784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060-4D87-BCE9-3B5B3A125784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060-4D87-BCE9-3B5B3A125784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060-4D87-BCE9-3B5B3A125784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060-4D87-BCE9-3B5B3A125784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060-4D87-BCE9-3B5B3A125784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060-4D87-BCE9-3B5B3A125784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060-4D87-BCE9-3B5B3A125784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060-4D87-BCE9-3B5B3A125784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060-4D87-BCE9-3B5B3A125784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060-4D87-BCE9-3B5B3A125784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060-4D87-BCE9-3B5B3A125784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060-4D87-BCE9-3B5B3A125784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060-4D87-BCE9-3B5B3A125784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060-4D87-BCE9-3B5B3A125784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060-4D87-BCE9-3B5B3A125784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C060-4D87-BCE9-3B5B3A125784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C060-4D87-BCE9-3B5B3A125784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C060-4D87-BCE9-3B5B3A125784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C060-4D87-BCE9-3B5B3A125784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C060-4D87-BCE9-3B5B3A125784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C060-4D87-BCE9-3B5B3A125784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C060-4D87-BCE9-3B5B3A125784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C060-4D87-BCE9-3B5B3A125784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C060-4D87-BCE9-3B5B3A125784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C060-4D87-BCE9-3B5B3A125784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C060-4D87-BCE9-3B5B3A125784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C060-4D87-BCE9-3B5B3A125784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C060-4D87-BCE9-3B5B3A125784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C060-4D87-BCE9-3B5B3A125784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C060-4D87-BCE9-3B5B3A125784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C060-4D87-BCE9-3B5B3A125784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C060-4D87-BCE9-3B5B3A125784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A65-489C-90C2-46D2E103D2B2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FC185BF-5E0E-4BF1-8DEC-111C1527E4C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D175864-F2C0-442F-9A66-E4EE98DFADB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C408F35-892C-4036-A7FB-DC771D2A330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8A5C07D-B610-4C30-B055-E54D6F973663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4569FB1-872B-46B2-BD3A-3EF9D11370D6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A021B2E-024C-4344-AC3B-5BF61135A76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8CCC57C-31DF-4D85-90F2-E692F7CC17B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B63D027-64FF-4969-BFEC-EFC91CD066CE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8D229339-EC08-41E3-820B-4CFCF6DF37C5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FB02F1C-8DEB-4351-9FBA-461BE3B17E85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2125AAE8-C94A-40B3-8B53-A2B521024DC0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/>
              <a:t>31</a:t>
            </a:r>
            <a:r>
              <a:rPr lang="ko-KR" altLang="en-US" sz="1100" dirty="0"/>
              <a:t>일 할 것 </a:t>
            </a:r>
            <a:r>
              <a:rPr lang="en-US" altLang="ko-KR" sz="1100" dirty="0"/>
              <a:t>: </a:t>
            </a:r>
            <a:r>
              <a:rPr lang="ko-KR" altLang="en-US" sz="1100"/>
              <a:t>텍스트 토큰 쿼리 짜기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97531180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4496323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33185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334087" y="192892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645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0228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319010" y="221238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8127378" y="221238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319010" y="249676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8094003" y="249676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319010" y="278022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8094003" y="278022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319010" y="306369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8127378" y="306369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319010" y="334807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8094003" y="334807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319010" y="363153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8094003" y="363153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319010" y="391591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8094003" y="391591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319010" y="419937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8127378" y="419937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69350" y="1546579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51879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657C4B-E731-1FFF-0E1F-338EADE20DE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8DB305-5E20-3042-9C0E-48013845DBE4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62F5B1-0018-D7E4-B5F2-C745EED16AFB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8BACDD-8DE6-56C1-C6E3-622263301418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49AD42-2005-EE8E-0DFE-6A05098447E1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619CE6-A4A2-BE77-BBCA-0F5449982CE9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B129706-27DF-B7F1-ADBA-A309E4502C9D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4795F8-0E6C-DA3F-88BD-BEED4B207A70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7393</TotalTime>
  <Words>1576</Words>
  <Application>Microsoft Office PowerPoint</Application>
  <PresentationFormat>와이드스크린</PresentationFormat>
  <Paragraphs>493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1323</cp:revision>
  <dcterms:created xsi:type="dcterms:W3CDTF">2025-10-15T03:48:02Z</dcterms:created>
  <dcterms:modified xsi:type="dcterms:W3CDTF">2025-10-30T09:03:21Z</dcterms:modified>
</cp:coreProperties>
</file>