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>
        <p:scale>
          <a:sx n="150" d="100"/>
          <a:sy n="150" d="100"/>
        </p:scale>
        <p:origin x="-3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84-4781-8DC8-7E1C8F532FA2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D9E9F66-5F93-4FBA-83A9-99FC344831A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A7FFF1-97F3-4DC7-89B4-8A35ECD82B0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45F089D-5085-4B06-8476-C90385A47EE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1E3-4192-8114-BAC37D6083DA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1E3-4192-8114-BAC37D6083DA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1E3-4192-8114-BAC37D6083DA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1E3-4192-8114-BAC37D6083DA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1E3-4192-8114-BAC37D6083DA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1E3-4192-8114-BAC37D6083DA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1E3-4192-8114-BAC37D6083DA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1E3-4192-8114-BAC37D6083DA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1E3-4192-8114-BAC37D6083DA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1E3-4192-8114-BAC37D6083DA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1E3-4192-8114-BAC37D6083DA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1E3-4192-8114-BAC37D6083DA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1E3-4192-8114-BAC37D6083DA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1E3-4192-8114-BAC37D6083DA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1E3-4192-8114-BAC37D6083DA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1E3-4192-8114-BAC37D6083DA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21E3-4192-8114-BAC37D6083DA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21E3-4192-8114-BAC37D6083DA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21E3-4192-8114-BAC37D6083DA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21E3-4192-8114-BAC37D6083DA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21E3-4192-8114-BAC37D6083DA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21E3-4192-8114-BAC37D6083DA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21E3-4192-8114-BAC37D6083DA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21E3-4192-8114-BAC37D6083DA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21E3-4192-8114-BAC37D6083DA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21E3-4192-8114-BAC37D6083DA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21E3-4192-8114-BAC37D6083DA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21E3-4192-8114-BAC37D6083DA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21E3-4192-8114-BAC37D6083DA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21E3-4192-8114-BAC37D6083DA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21E3-4192-8114-BAC37D6083DA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21E3-4192-8114-BAC37D6083DA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21E3-4192-8114-BAC37D6083DA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21E3-4192-8114-BAC37D6083DA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3E-4A78-B324-3A5DE0686B6A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D5798D6-D46C-4A96-886E-0CEF83C166D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D1950FA-F94F-449C-AC15-329920A5264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CD532B2-91A9-4F6A-8CF3-68060C06FC1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182BCAA-3EEC-4AB1-8D0D-56F8146AF31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B85CA4C8-3D3B-410C-A0DF-AEDAF28C6729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3877297D-B031-4C1D-9D2C-C620BC19598F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33B7500D-C90B-4542-874E-62F9C965AAF6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DAA02C8B-7AD4-4E59-B19C-55CCF76791DE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962623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77482229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22517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 err="1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r>
              <a:rPr lang="en-US" sz="9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00개 </a:t>
            </a: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102개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BFD9B3-CF80-AB8B-6C72-23C4EBD7D1F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AA01AB-126D-A0A6-D58A-D5FAD6D3D391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7E9AD9-058E-A9D1-4C40-45933EF0BE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FF1E77-AF77-79C0-BADB-75257F066C85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40C769-EC2E-80B7-E2EE-78B2E0EAE864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5F2ACCE-496D-C717-1E52-581D6A40B7A3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7D3EF6F-D15E-F565-108F-AD6A8479CF87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D607CC7-1796-29BF-E4F1-9438CDC55B3D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58F4CEEC-4C8A-D755-AFBB-D1FCE896F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82개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2263CBCA-FDE7-D544-3294-E9D67A82A8EA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6,079개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6F5A227C-7914-800A-EA03-152E5A61BB5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253개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6F8BA5C2-F00F-398C-87E9-8190AA9F242C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33개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41CAC6CE-A020-931C-1A36-E65C9749AFC4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9EC7838F-E6A6-C7BB-7409-30B19FDF2D79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147개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315132A6-EB3C-DC2B-2C34-E6528BB9509F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0.0004개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B84D7A4-815B-099D-00CA-763D5C28B620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0.0009개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5510F81-07BC-3AE6-E50D-080F837F490E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0.0007개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B0EE30A0-7B0E-9AE9-0630-48C9FAD8FA2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0.0541개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08E1E2E2-5DF1-377E-7354-BA1E71A02598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0.0023개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5285DDFA-78E0-7F02-12D1-D7D060A1332A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0.0003개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5947AB3D-5D7B-C758-DC38-9374EF5BEE4A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0.0000개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3D427941-5CE1-6E13-2909-A9D3213867E6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0.0013개</a:t>
            </a:r>
            <a:endParaRPr lang="en-US" sz="800" dirty="0"/>
          </a:p>
        </p:txBody>
      </p:sp>
      <p:pic>
        <p:nvPicPr>
          <p:cNvPr id="137" name="Picture 136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7416</TotalTime>
  <Words>1616</Words>
  <Application>Microsoft Office PowerPoint</Application>
  <PresentationFormat>와이드스크린</PresentationFormat>
  <Paragraphs>495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1336</cp:revision>
  <dcterms:created xsi:type="dcterms:W3CDTF">2025-10-15T03:48:02Z</dcterms:created>
  <dcterms:modified xsi:type="dcterms:W3CDTF">2025-10-31T00:40:48Z</dcterms:modified>
</cp:coreProperties>
</file>