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3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4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7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8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9.xml" ContentType="application/vnd.openxmlformats-officedocument.presentationml.notesSlide+xml"/>
  <Override PartName="/ppt/charts/chartEx1.xml" ContentType="application/vnd.ms-office.chartex+xml"/>
  <Override PartName="/ppt/charts/style26.xml" ContentType="application/vnd.ms-office.chartstyle+xml"/>
  <Override PartName="/ppt/charts/colors26.xml" ContentType="application/vnd.ms-office.chartcolorstyle+xml"/>
  <Override PartName="/ppt/charts/chartEx2.xml" ContentType="application/vnd.ms-office.chartex+xml"/>
  <Override PartName="/ppt/charts/style27.xml" ContentType="application/vnd.ms-office.chartstyle+xml"/>
  <Override PartName="/ppt/charts/colors27.xml" ContentType="application/vnd.ms-office.chartcolorstyle+xml"/>
  <Override PartName="/ppt/notesSlides/notesSlide20.xml" ContentType="application/vnd.openxmlformats-officedocument.presentationml.notesSlide+xml"/>
  <Override PartName="/ppt/charts/chart26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21.xml" ContentType="application/vnd.openxmlformats-officedocument.presentationml.notesSlide+xml"/>
  <Override PartName="/ppt/charts/chart27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5"/>
  </p:notesMasterIdLst>
  <p:sldIdLst>
    <p:sldId id="256" r:id="rId2"/>
    <p:sldId id="321" r:id="rId3"/>
    <p:sldId id="312" r:id="rId4"/>
    <p:sldId id="322" r:id="rId5"/>
    <p:sldId id="337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39" r:id="rId17"/>
    <p:sldId id="320" r:id="rId18"/>
    <p:sldId id="327" r:id="rId19"/>
    <p:sldId id="341" r:id="rId20"/>
    <p:sldId id="342" r:id="rId21"/>
    <p:sldId id="347" r:id="rId22"/>
    <p:sldId id="344" r:id="rId23"/>
    <p:sldId id="289" r:id="rId24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E74C3C"/>
    <a:srgbClr val="7C42A7"/>
    <a:srgbClr val="E75C4D"/>
    <a:srgbClr val="FDC417"/>
    <a:srgbClr val="69A3D7"/>
    <a:srgbClr val="7CB357"/>
    <a:srgbClr val="5B9BD5"/>
    <a:srgbClr val="B092C5"/>
    <a:srgbClr val="E79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03" autoAdjust="0"/>
    <p:restoredTop sz="94737" autoAdjust="0"/>
  </p:normalViewPr>
  <p:slideViewPr>
    <p:cSldViewPr snapToGrid="0" snapToObjects="1">
      <p:cViewPr>
        <p:scale>
          <a:sx n="100" d="100"/>
          <a:sy n="100" d="100"/>
        </p:scale>
        <p:origin x="173" y="-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package" Target="../embeddings/Microsoft_Excel_Worksheet25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Microsoft_Excel_Worksheet2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수(만 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1.0936999999999999</c:v>
                </c:pt>
                <c:pt idx="1">
                  <c:v>0.45479999999999998</c:v>
                </c:pt>
                <c:pt idx="2">
                  <c:v>11.230700000000001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방문인구 수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-58.42</c:v>
                </c:pt>
                <c:pt idx="2">
                  <c:v>2369.37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4"/>
            <c:invertIfNegative val="1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ADA-4F0E-9399-C2F827C41842}"/>
              </c:ext>
            </c:extLst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11890</c:v>
                </c:pt>
                <c:pt idx="1">
                  <c:v>11641</c:v>
                </c:pt>
                <c:pt idx="2">
                  <c:v>16676</c:v>
                </c:pt>
                <c:pt idx="3">
                  <c:v>26366</c:v>
                </c:pt>
                <c:pt idx="4">
                  <c:v>28460</c:v>
                </c:pt>
                <c:pt idx="5">
                  <c:v>17273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 대비 증감률(%)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635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5482.16</c:v>
                </c:pt>
                <c:pt idx="1">
                  <c:v>1369.82</c:v>
                </c:pt>
                <c:pt idx="2">
                  <c:v>1318.03</c:v>
                </c:pt>
                <c:pt idx="3">
                  <c:v>3950.08</c:v>
                </c:pt>
                <c:pt idx="4">
                  <c:v>2861.5</c:v>
                </c:pt>
                <c:pt idx="5">
                  <c:v>2364.0500000000002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2.9983</c:v>
                </c:pt>
                <c:pt idx="1">
                  <c:v>3.327</c:v>
                </c:pt>
                <c:pt idx="2">
                  <c:v>2.4573999999999998</c:v>
                </c:pt>
                <c:pt idx="3">
                  <c:v>2.448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 평균 방문인구(만명)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0.58240000000000003</c:v>
                </c:pt>
                <c:pt idx="1">
                  <c:v>8.7650000000000006E-2</c:v>
                </c:pt>
                <c:pt idx="2">
                  <c:v>0.10100000000000001</c:v>
                </c:pt>
                <c:pt idx="3">
                  <c:v>0.11325</c:v>
                </c:pt>
                <c:pt idx="4">
                  <c:v>0.12545000000000001</c:v>
                </c:pt>
                <c:pt idx="5">
                  <c:v>0.12909999999999999</c:v>
                </c:pt>
                <c:pt idx="6">
                  <c:v>0.1265</c:v>
                </c:pt>
                <c:pt idx="7">
                  <c:v>0.12825</c:v>
                </c:pt>
                <c:pt idx="8">
                  <c:v>0.12834999999999999</c:v>
                </c:pt>
                <c:pt idx="9">
                  <c:v>0.12425</c:v>
                </c:pt>
                <c:pt idx="10">
                  <c:v>0.1215</c:v>
                </c:pt>
                <c:pt idx="11">
                  <c:v>0.11465</c:v>
                </c:pt>
                <c:pt idx="12">
                  <c:v>0.1086</c:v>
                </c:pt>
                <c:pt idx="13">
                  <c:v>0.10249999999999999</c:v>
                </c:pt>
                <c:pt idx="14">
                  <c:v>0.1012</c:v>
                </c:pt>
                <c:pt idx="15">
                  <c:v>9.2899999999999996E-2</c:v>
                </c:pt>
                <c:pt idx="16">
                  <c:v>8.6349999999999996E-2</c:v>
                </c:pt>
                <c:pt idx="17">
                  <c:v>7.8700000000000006E-2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 평균 방문인구(만명)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0.60660000000000003</c:v>
                </c:pt>
                <c:pt idx="1">
                  <c:v>8.8999999999999996E-2</c:v>
                </c:pt>
                <c:pt idx="2">
                  <c:v>9.715E-2</c:v>
                </c:pt>
                <c:pt idx="3">
                  <c:v>0.10895000000000001</c:v>
                </c:pt>
                <c:pt idx="4">
                  <c:v>0.11665</c:v>
                </c:pt>
                <c:pt idx="5">
                  <c:v>0.13295000000000001</c:v>
                </c:pt>
                <c:pt idx="6">
                  <c:v>0.15160000000000001</c:v>
                </c:pt>
                <c:pt idx="7">
                  <c:v>0.16769999999999999</c:v>
                </c:pt>
                <c:pt idx="8">
                  <c:v>0.18575</c:v>
                </c:pt>
                <c:pt idx="9">
                  <c:v>0.20915</c:v>
                </c:pt>
                <c:pt idx="10">
                  <c:v>0.22670000000000001</c:v>
                </c:pt>
                <c:pt idx="11">
                  <c:v>0.23569999999999999</c:v>
                </c:pt>
                <c:pt idx="12">
                  <c:v>0.1981</c:v>
                </c:pt>
                <c:pt idx="13">
                  <c:v>0.17595</c:v>
                </c:pt>
                <c:pt idx="14">
                  <c:v>0.14169999999999999</c:v>
                </c:pt>
                <c:pt idx="15">
                  <c:v>0.1203</c:v>
                </c:pt>
                <c:pt idx="16">
                  <c:v>0.1055</c:v>
                </c:pt>
                <c:pt idx="17">
                  <c:v>9.3149999999999997E-2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0.64036999999999999</c:v>
                </c:pt>
                <c:pt idx="1">
                  <c:v>0.22234000000000001</c:v>
                </c:pt>
                <c:pt idx="2">
                  <c:v>0.53015999999999996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0.11751</c:v>
                </c:pt>
                <c:pt idx="1">
                  <c:v>3.4189999999999998E-2</c:v>
                </c:pt>
                <c:pt idx="2">
                  <c:v>6.1359999999999998E-2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0.97477000000000003</c:v>
                </c:pt>
                <c:pt idx="1">
                  <c:v>0.19792000000000001</c:v>
                </c:pt>
                <c:pt idx="2">
                  <c:v>0.53156000000000003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0.19524</c:v>
                </c:pt>
                <c:pt idx="1">
                  <c:v>7.0200000000000002E-3</c:v>
                </c:pt>
                <c:pt idx="2">
                  <c:v>0.10519000000000001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1.53756</c:v>
                </c:pt>
                <c:pt idx="1">
                  <c:v>0.44746999999999998</c:v>
                </c:pt>
                <c:pt idx="2">
                  <c:v>1.0179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015831E-D9C3-46DD-B2D5-2E85BFED9959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BCF812E-9127-4ADF-9061-2301225C62C1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44.09</c:v>
                </c:pt>
                <c:pt idx="1">
                  <c:v>37.314999999999998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40대</c:v>
                </c:pt>
                <c:pt idx="1">
                  <c:v>50대</c:v>
                </c:pt>
                <c:pt idx="2">
                  <c:v>30대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26.044</c:v>
                </c:pt>
                <c:pt idx="1">
                  <c:v>17.946000000000002</c:v>
                </c:pt>
                <c:pt idx="2">
                  <c:v>16.951000000000001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815F1EC-327C-4AAB-B181-88084DD37B8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4C3B3E2-B768-4594-9441-0A49ACC4221E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DA32E9B-F37E-4BFE-B221-EB9359466D45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14.487</c:v>
                </c:pt>
                <c:pt idx="1">
                  <c:v>61.457000000000001</c:v>
                </c:pt>
                <c:pt idx="2">
                  <c:v>5.4560000000000004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42.21</c:v>
                </c:pt>
                <c:pt idx="1">
                  <c:v>15.727</c:v>
                </c:pt>
                <c:pt idx="2">
                  <c:v>9.5670000000000002</c:v>
                </c:pt>
                <c:pt idx="3">
                  <c:v>6.77</c:v>
                </c:pt>
                <c:pt idx="4">
                  <c:v>2.843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매출액(백만원)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34.554000000000002</c:v>
                </c:pt>
                <c:pt idx="1">
                  <c:v>22.023</c:v>
                </c:pt>
                <c:pt idx="2">
                  <c:v>13.484999999999999</c:v>
                </c:pt>
                <c:pt idx="3">
                  <c:v>11.345000000000001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107.34699999999999</c:v>
                </c:pt>
                <c:pt idx="1">
                  <c:v>102.129</c:v>
                </c:pt>
                <c:pt idx="2">
                  <c:v>81.406999999999996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-4.8600000000000003</c:v>
                </c:pt>
                <c:pt idx="2">
                  <c:v>-20.29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70049618180190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42.21</c:v>
                </c:pt>
                <c:pt idx="1">
                  <c:v>15.727</c:v>
                </c:pt>
                <c:pt idx="2">
                  <c:v>9.5670000000000002</c:v>
                </c:pt>
                <c:pt idx="3">
                  <c:v>6.77</c:v>
                </c:pt>
                <c:pt idx="4">
                  <c:v>2.843</c:v>
                </c:pt>
                <c:pt idx="5">
                  <c:v>1.633</c:v>
                </c:pt>
                <c:pt idx="6">
                  <c:v>1.4119999999999999</c:v>
                </c:pt>
                <c:pt idx="7">
                  <c:v>0.91500000000000004</c:v>
                </c:pt>
                <c:pt idx="8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1091</c:v>
                </c:pt>
                <c:pt idx="1">
                  <c:v>1704</c:v>
                </c:pt>
                <c:pt idx="2">
                  <c:v>762</c:v>
                </c:pt>
                <c:pt idx="3">
                  <c:v>304</c:v>
                </c:pt>
                <c:pt idx="4">
                  <c:v>69</c:v>
                </c:pt>
                <c:pt idx="5">
                  <c:v>32</c:v>
                </c:pt>
                <c:pt idx="6">
                  <c:v>43</c:v>
                </c:pt>
                <c:pt idx="7">
                  <c:v>32</c:v>
                </c:pt>
                <c:pt idx="8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7172988564531637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인당평균매출액(만원)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Sheet1!$A$2:$A$10</c:f>
              <c:strCache>
                <c:ptCount val="9"/>
                <c:pt idx="0">
                  <c:v>종합의류</c:v>
                </c:pt>
                <c:pt idx="1">
                  <c:v>일식</c:v>
                </c:pt>
                <c:pt idx="2">
                  <c:v>한식</c:v>
                </c:pt>
                <c:pt idx="3">
                  <c:v>옷감/직물</c:v>
                </c:pt>
                <c:pt idx="4">
                  <c:v>양식</c:v>
                </c:pt>
                <c:pt idx="5">
                  <c:v>양약국</c:v>
                </c:pt>
                <c:pt idx="6">
                  <c:v>기념품</c:v>
                </c:pt>
                <c:pt idx="7">
                  <c:v>간이음식점</c:v>
                </c:pt>
                <c:pt idx="8">
                  <c:v>음료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5.1031250000000004</c:v>
                </c:pt>
                <c:pt idx="1">
                  <c:v>4.120289855072464</c:v>
                </c:pt>
                <c:pt idx="2">
                  <c:v>3.8689275893675528</c:v>
                </c:pt>
                <c:pt idx="3">
                  <c:v>3.2837209302325583</c:v>
                </c:pt>
                <c:pt idx="4">
                  <c:v>2.859375</c:v>
                </c:pt>
                <c:pt idx="5">
                  <c:v>2.2269736842105261</c:v>
                </c:pt>
                <c:pt idx="6">
                  <c:v>1.5714285714285714</c:v>
                </c:pt>
                <c:pt idx="7">
                  <c:v>1.2555118110236221</c:v>
                </c:pt>
                <c:pt idx="8">
                  <c:v>0.92294600938967131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24.902999999999999</c:v>
                </c:pt>
                <c:pt idx="1">
                  <c:v>8.2520000000000007</c:v>
                </c:pt>
                <c:pt idx="2">
                  <c:v>5.1779999999999999</c:v>
                </c:pt>
                <c:pt idx="3">
                  <c:v>3.0939999999999999</c:v>
                </c:pt>
                <c:pt idx="4">
                  <c:v>1.837</c:v>
                </c:pt>
                <c:pt idx="5">
                  <c:v>0.21299999999999999</c:v>
                </c:pt>
                <c:pt idx="6">
                  <c:v>0.155</c:v>
                </c:pt>
                <c:pt idx="7">
                  <c:v>0.45800000000000002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여자(백만원)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17.305</c:v>
                </c:pt>
                <c:pt idx="1">
                  <c:v>7.4770000000000003</c:v>
                </c:pt>
                <c:pt idx="2">
                  <c:v>4.3890000000000002</c:v>
                </c:pt>
                <c:pt idx="3">
                  <c:v>3.6749999999999998</c:v>
                </c:pt>
                <c:pt idx="4">
                  <c:v>1.0049999999999999</c:v>
                </c:pt>
                <c:pt idx="5">
                  <c:v>1.42</c:v>
                </c:pt>
                <c:pt idx="6">
                  <c:v>1.2569999999999999</c:v>
                </c:pt>
                <c:pt idx="7">
                  <c:v>0.45700000000000002</c:v>
                </c:pt>
                <c:pt idx="8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0.52200000000000002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0.25</c:v>
                </c:pt>
                <c:pt idx="5">
                  <c:v>2.145</c:v>
                </c:pt>
                <c:pt idx="6">
                  <c:v>3.169</c:v>
                </c:pt>
                <c:pt idx="7">
                  <c:v>4.6509999999999998</c:v>
                </c:pt>
                <c:pt idx="8">
                  <c:v>2.65</c:v>
                </c:pt>
                <c:pt idx="9">
                  <c:v>1.244</c:v>
                </c:pt>
                <c:pt idx="10">
                  <c:v>4.2279999999999998</c:v>
                </c:pt>
                <c:pt idx="11">
                  <c:v>2.427</c:v>
                </c:pt>
                <c:pt idx="12">
                  <c:v>3.9569999999999999</c:v>
                </c:pt>
                <c:pt idx="13">
                  <c:v>6.1150000000000002</c:v>
                </c:pt>
                <c:pt idx="14">
                  <c:v>5.6829999999999998</c:v>
                </c:pt>
                <c:pt idx="15">
                  <c:v>3.0529999999999999</c:v>
                </c:pt>
                <c:pt idx="16">
                  <c:v>1.3320000000000001</c:v>
                </c:pt>
                <c:pt idx="17">
                  <c:v>0.78300000000000003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</c:v>
                </c:pt>
                <c:pt idx="1">
                  <c:v>1.2E-2</c:v>
                </c:pt>
                <c:pt idx="2">
                  <c:v>1.0999999999999999E-2</c:v>
                </c:pt>
                <c:pt idx="3">
                  <c:v>2.8000000000000001E-2</c:v>
                </c:pt>
                <c:pt idx="4">
                  <c:v>0.68</c:v>
                </c:pt>
                <c:pt idx="5">
                  <c:v>0.435</c:v>
                </c:pt>
                <c:pt idx="6">
                  <c:v>0.54100000000000004</c:v>
                </c:pt>
                <c:pt idx="7">
                  <c:v>0.69599999999999995</c:v>
                </c:pt>
                <c:pt idx="8">
                  <c:v>1.9279999999999999</c:v>
                </c:pt>
                <c:pt idx="9">
                  <c:v>2.5590000000000002</c:v>
                </c:pt>
                <c:pt idx="10">
                  <c:v>1.7889999999999999</c:v>
                </c:pt>
                <c:pt idx="11">
                  <c:v>0.83399999999999996</c:v>
                </c:pt>
                <c:pt idx="12">
                  <c:v>3.1419999999999999</c:v>
                </c:pt>
                <c:pt idx="13">
                  <c:v>1.069</c:v>
                </c:pt>
                <c:pt idx="14">
                  <c:v>1.3460000000000001</c:v>
                </c:pt>
                <c:pt idx="15">
                  <c:v>0.54400000000000004</c:v>
                </c:pt>
                <c:pt idx="16">
                  <c:v>7.1999999999999995E-2</c:v>
                </c:pt>
                <c:pt idx="17">
                  <c:v>4.2999999999999997E-2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0.10100000000000001</c:v>
                </c:pt>
                <c:pt idx="3">
                  <c:v>3.5999999999999997E-2</c:v>
                </c:pt>
                <c:pt idx="4">
                  <c:v>0</c:v>
                </c:pt>
                <c:pt idx="5">
                  <c:v>0.22900000000000001</c:v>
                </c:pt>
                <c:pt idx="6">
                  <c:v>0.47399999999999998</c:v>
                </c:pt>
                <c:pt idx="7">
                  <c:v>2.4369999999999998</c:v>
                </c:pt>
                <c:pt idx="8">
                  <c:v>0.52100000000000002</c:v>
                </c:pt>
                <c:pt idx="9">
                  <c:v>0.57699999999999996</c:v>
                </c:pt>
                <c:pt idx="10">
                  <c:v>0.68100000000000005</c:v>
                </c:pt>
                <c:pt idx="11">
                  <c:v>0.90500000000000003</c:v>
                </c:pt>
                <c:pt idx="12">
                  <c:v>0.54900000000000004</c:v>
                </c:pt>
                <c:pt idx="13">
                  <c:v>1.0409999999999999</c:v>
                </c:pt>
                <c:pt idx="14">
                  <c:v>1.7849999999999999</c:v>
                </c:pt>
                <c:pt idx="15">
                  <c:v>0.14899999999999999</c:v>
                </c:pt>
                <c:pt idx="16">
                  <c:v>8.3000000000000004E-2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0.86399999999999999</c:v>
                </c:pt>
                <c:pt idx="4">
                  <c:v>1.492</c:v>
                </c:pt>
                <c:pt idx="5">
                  <c:v>1.073</c:v>
                </c:pt>
                <c:pt idx="6">
                  <c:v>1.454</c:v>
                </c:pt>
                <c:pt idx="7">
                  <c:v>8.3000000000000004E-2</c:v>
                </c:pt>
                <c:pt idx="8">
                  <c:v>0.625</c:v>
                </c:pt>
                <c:pt idx="9">
                  <c:v>0.58899999999999997</c:v>
                </c:pt>
                <c:pt idx="10">
                  <c:v>0.255</c:v>
                </c:pt>
                <c:pt idx="11">
                  <c:v>6.8000000000000005E-2</c:v>
                </c:pt>
                <c:pt idx="12">
                  <c:v>0.26600000000000001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0.60099999999999998</c:v>
                </c:pt>
                <c:pt idx="7">
                  <c:v>0</c:v>
                </c:pt>
                <c:pt idx="8">
                  <c:v>0.30599999999999999</c:v>
                </c:pt>
                <c:pt idx="9">
                  <c:v>0</c:v>
                </c:pt>
                <c:pt idx="10">
                  <c:v>0.42299999999999999</c:v>
                </c:pt>
                <c:pt idx="11">
                  <c:v>0.441</c:v>
                </c:pt>
                <c:pt idx="12">
                  <c:v>0.40200000000000002</c:v>
                </c:pt>
                <c:pt idx="13">
                  <c:v>0.42599999999999999</c:v>
                </c:pt>
                <c:pt idx="14">
                  <c:v>0.24299999999999999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</a:t>
            </a:r>
            <a:r>
              <a:rPr lang="en-US" altLang="ko-KR" sz="1400" b="1" baseline="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12000</c:v>
                </c:pt>
                <c:pt idx="2">
                  <c:v>11000</c:v>
                </c:pt>
                <c:pt idx="3">
                  <c:v>28000</c:v>
                </c:pt>
                <c:pt idx="4">
                  <c:v>680000</c:v>
                </c:pt>
                <c:pt idx="5">
                  <c:v>435000</c:v>
                </c:pt>
                <c:pt idx="6">
                  <c:v>541000</c:v>
                </c:pt>
                <c:pt idx="7">
                  <c:v>696000</c:v>
                </c:pt>
                <c:pt idx="8">
                  <c:v>1928000</c:v>
                </c:pt>
                <c:pt idx="9">
                  <c:v>2559000</c:v>
                </c:pt>
                <c:pt idx="10">
                  <c:v>1789000</c:v>
                </c:pt>
                <c:pt idx="11">
                  <c:v>834000</c:v>
                </c:pt>
                <c:pt idx="12">
                  <c:v>3142000</c:v>
                </c:pt>
                <c:pt idx="13">
                  <c:v>1069000</c:v>
                </c:pt>
                <c:pt idx="14">
                  <c:v>1346000</c:v>
                </c:pt>
                <c:pt idx="15">
                  <c:v>544000</c:v>
                </c:pt>
                <c:pt idx="16">
                  <c:v>72000</c:v>
                </c:pt>
                <c:pt idx="17">
                  <c:v>43000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8-4C1B-881F-50FD54CC1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522000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250000</c:v>
                </c:pt>
                <c:pt idx="5">
                  <c:v>2145000</c:v>
                </c:pt>
                <c:pt idx="6">
                  <c:v>3169000</c:v>
                </c:pt>
                <c:pt idx="7">
                  <c:v>4651000</c:v>
                </c:pt>
                <c:pt idx="8">
                  <c:v>2650000</c:v>
                </c:pt>
                <c:pt idx="9">
                  <c:v>1244000</c:v>
                </c:pt>
                <c:pt idx="10">
                  <c:v>4228000</c:v>
                </c:pt>
                <c:pt idx="11">
                  <c:v>2427000</c:v>
                </c:pt>
                <c:pt idx="12">
                  <c:v>3957000</c:v>
                </c:pt>
                <c:pt idx="13">
                  <c:v>6115000</c:v>
                </c:pt>
                <c:pt idx="14">
                  <c:v>5683000</c:v>
                </c:pt>
                <c:pt idx="15">
                  <c:v>3053000</c:v>
                </c:pt>
                <c:pt idx="16">
                  <c:v>1332000</c:v>
                </c:pt>
                <c:pt idx="17">
                  <c:v>783000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48-4C1B-881F-50FD54CC19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101000</c:v>
                </c:pt>
                <c:pt idx="3">
                  <c:v>36000</c:v>
                </c:pt>
                <c:pt idx="4">
                  <c:v>0</c:v>
                </c:pt>
                <c:pt idx="5">
                  <c:v>229000</c:v>
                </c:pt>
                <c:pt idx="6">
                  <c:v>474000</c:v>
                </c:pt>
                <c:pt idx="7">
                  <c:v>2437000</c:v>
                </c:pt>
                <c:pt idx="8">
                  <c:v>521000</c:v>
                </c:pt>
                <c:pt idx="9">
                  <c:v>577000</c:v>
                </c:pt>
                <c:pt idx="10">
                  <c:v>681000</c:v>
                </c:pt>
                <c:pt idx="11">
                  <c:v>905000</c:v>
                </c:pt>
                <c:pt idx="12">
                  <c:v>549000</c:v>
                </c:pt>
                <c:pt idx="13">
                  <c:v>1041000</c:v>
                </c:pt>
                <c:pt idx="14">
                  <c:v>1785000</c:v>
                </c:pt>
                <c:pt idx="15">
                  <c:v>149000</c:v>
                </c:pt>
                <c:pt idx="16">
                  <c:v>83000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48-4C1B-881F-50FD54CC196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864000</c:v>
                </c:pt>
                <c:pt idx="4">
                  <c:v>1492000</c:v>
                </c:pt>
                <c:pt idx="5">
                  <c:v>1073000</c:v>
                </c:pt>
                <c:pt idx="6">
                  <c:v>1454000</c:v>
                </c:pt>
                <c:pt idx="7">
                  <c:v>83000</c:v>
                </c:pt>
                <c:pt idx="8">
                  <c:v>625000</c:v>
                </c:pt>
                <c:pt idx="9">
                  <c:v>589000</c:v>
                </c:pt>
                <c:pt idx="10">
                  <c:v>255000</c:v>
                </c:pt>
                <c:pt idx="11">
                  <c:v>68000</c:v>
                </c:pt>
                <c:pt idx="12">
                  <c:v>266000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48-4C1B-881F-50FD54CC196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601000</c:v>
                </c:pt>
                <c:pt idx="7">
                  <c:v>0</c:v>
                </c:pt>
                <c:pt idx="8">
                  <c:v>306000</c:v>
                </c:pt>
                <c:pt idx="9">
                  <c:v>0</c:v>
                </c:pt>
                <c:pt idx="10">
                  <c:v>423000</c:v>
                </c:pt>
                <c:pt idx="11">
                  <c:v>441000</c:v>
                </c:pt>
                <c:pt idx="12">
                  <c:v>402000</c:v>
                </c:pt>
                <c:pt idx="13">
                  <c:v>426000</c:v>
                </c:pt>
                <c:pt idx="14">
                  <c:v>243000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48-4C1B-881F-50FD54CC1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7.6070000000000002</c:v>
                </c:pt>
                <c:pt idx="1">
                  <c:v>1.954</c:v>
                </c:pt>
                <c:pt idx="2">
                  <c:v>1.794</c:v>
                </c:pt>
                <c:pt idx="3">
                  <c:v>2.19</c:v>
                </c:pt>
                <c:pt idx="4">
                  <c:v>0.77200000000000002</c:v>
                </c:pt>
                <c:pt idx="5">
                  <c:v>0</c:v>
                </c:pt>
                <c:pt idx="6">
                  <c:v>0.14899999999999999</c:v>
                </c:pt>
                <c:pt idx="7">
                  <c:v>2.1000000000000001E-2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인접(백만원)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32.36</c:v>
                </c:pt>
                <c:pt idx="1">
                  <c:v>11.831</c:v>
                </c:pt>
                <c:pt idx="2">
                  <c:v>7.3150000000000004</c:v>
                </c:pt>
                <c:pt idx="3">
                  <c:v>4.3540000000000001</c:v>
                </c:pt>
                <c:pt idx="4">
                  <c:v>1.478</c:v>
                </c:pt>
                <c:pt idx="5">
                  <c:v>1.633</c:v>
                </c:pt>
                <c:pt idx="6">
                  <c:v>1.2629999999999999</c:v>
                </c:pt>
                <c:pt idx="7">
                  <c:v>0.89300000000000002</c:v>
                </c:pt>
                <c:pt idx="8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관외(백만원)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2.2400000000000002</c:v>
                </c:pt>
                <c:pt idx="1">
                  <c:v>1.9410000000000001</c:v>
                </c:pt>
                <c:pt idx="2">
                  <c:v>0.45600000000000002</c:v>
                </c:pt>
                <c:pt idx="3">
                  <c:v>0.22600000000000001</c:v>
                </c:pt>
                <c:pt idx="4">
                  <c:v>0.59299999999999997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10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매출금액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및 매출건수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58A-4909-A23F-09078EA6F82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BF-4115-BE40-DF82263F4B80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58A-4909-A23F-09078EA6F825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58A-4909-A23F-09078EA6F825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58A-4909-A23F-09078EA6F825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758A-4909-A23F-09078EA6F825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758A-4909-A23F-09078EA6F825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758A-4909-A23F-09078EA6F825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758A-4909-A23F-09078EA6F825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758A-4909-A23F-09078EA6F825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758A-4909-A23F-09078EA6F825}"/>
              </c:ext>
            </c:extLst>
          </c:dPt>
          <c:dPt>
            <c:idx val="1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758A-4909-A23F-09078EA6F825}"/>
              </c:ext>
            </c:extLst>
          </c:dPt>
          <c:dPt>
            <c:idx val="1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758A-4909-A23F-09078EA6F825}"/>
              </c:ext>
            </c:extLst>
          </c:dPt>
          <c:dPt>
            <c:idx val="1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758A-4909-A23F-09078EA6F825}"/>
              </c:ext>
            </c:extLst>
          </c:dPt>
          <c:dPt>
            <c:idx val="1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758A-4909-A23F-09078EA6F825}"/>
              </c:ext>
            </c:extLst>
          </c:dPt>
          <c:dPt>
            <c:idx val="1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758A-4909-A23F-09078EA6F825}"/>
              </c:ext>
            </c:extLst>
          </c:dPt>
          <c:dPt>
            <c:idx val="1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758A-4909-A23F-09078EA6F825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758A-4909-A23F-09078EA6F825}"/>
              </c:ext>
            </c:extLst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19.96</c:v>
                </c:pt>
                <c:pt idx="1">
                  <c:v>23.99</c:v>
                </c:pt>
                <c:pt idx="2">
                  <c:v>8.9600000000000009</c:v>
                </c:pt>
                <c:pt idx="3">
                  <c:v>14.33</c:v>
                </c:pt>
                <c:pt idx="4">
                  <c:v>7.79</c:v>
                </c:pt>
                <c:pt idx="5">
                  <c:v>9.89</c:v>
                </c:pt>
                <c:pt idx="6">
                  <c:v>19.649999999999999</c:v>
                </c:pt>
                <c:pt idx="7">
                  <c:v>34.549999999999997</c:v>
                </c:pt>
                <c:pt idx="8">
                  <c:v>22.02</c:v>
                </c:pt>
                <c:pt idx="9">
                  <c:v>13.49</c:v>
                </c:pt>
                <c:pt idx="10">
                  <c:v>11.35</c:v>
                </c:pt>
                <c:pt idx="11">
                  <c:v>11.49</c:v>
                </c:pt>
                <c:pt idx="12">
                  <c:v>42.07</c:v>
                </c:pt>
                <c:pt idx="13">
                  <c:v>23.77</c:v>
                </c:pt>
                <c:pt idx="14">
                  <c:v>30.24</c:v>
                </c:pt>
                <c:pt idx="15">
                  <c:v>11.72</c:v>
                </c:pt>
                <c:pt idx="16">
                  <c:v>5.83</c:v>
                </c:pt>
                <c:pt idx="17">
                  <c:v>23.58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28575" cap="rnd">
              <a:solidFill>
                <a:srgbClr val="60606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7-758A-4909-A23F-09078EA6F825}"/>
              </c:ext>
            </c:extLst>
          </c:dPt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5BF-4115-BE40-DF82263F4B8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9-758A-4909-A23F-09078EA6F825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B-758A-4909-A23F-09078EA6F825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D-758A-4909-A23F-09078EA6F825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F-758A-4909-A23F-09078EA6F825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1-758A-4909-A23F-09078EA6F825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3-758A-4909-A23F-09078EA6F825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5-758A-4909-A23F-09078EA6F825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7-758A-4909-A23F-09078EA6F825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9-758A-4909-A23F-09078EA6F825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B-758A-4909-A23F-09078EA6F825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D-758A-4909-A23F-09078EA6F825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F-758A-4909-A23F-09078EA6F825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1-758A-4909-A23F-09078EA6F825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3-758A-4909-A23F-09078EA6F825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5-758A-4909-A23F-09078EA6F825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7-758A-4909-A23F-09078EA6F825}"/>
              </c:ext>
            </c:extLst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1110</c:v>
                </c:pt>
                <c:pt idx="1">
                  <c:v>1135</c:v>
                </c:pt>
                <c:pt idx="2">
                  <c:v>396</c:v>
                </c:pt>
                <c:pt idx="3">
                  <c:v>549</c:v>
                </c:pt>
                <c:pt idx="4">
                  <c:v>373</c:v>
                </c:pt>
                <c:pt idx="5">
                  <c:v>480</c:v>
                </c:pt>
                <c:pt idx="6">
                  <c:v>586</c:v>
                </c:pt>
                <c:pt idx="7">
                  <c:v>1864</c:v>
                </c:pt>
                <c:pt idx="8">
                  <c:v>1113</c:v>
                </c:pt>
                <c:pt idx="9">
                  <c:v>628</c:v>
                </c:pt>
                <c:pt idx="10">
                  <c:v>453</c:v>
                </c:pt>
                <c:pt idx="11">
                  <c:v>671</c:v>
                </c:pt>
                <c:pt idx="12">
                  <c:v>726</c:v>
                </c:pt>
                <c:pt idx="13">
                  <c:v>1140</c:v>
                </c:pt>
                <c:pt idx="14">
                  <c:v>1401</c:v>
                </c:pt>
                <c:pt idx="15">
                  <c:v>539</c:v>
                </c:pt>
                <c:pt idx="16">
                  <c:v>256</c:v>
                </c:pt>
                <c:pt idx="17">
                  <c:v>933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442975"/>
        <c:axId val="1100434815"/>
      </c:line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valAx>
        <c:axId val="1100434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42975"/>
        <c:crosses val="max"/>
        <c:crossBetween val="between"/>
      </c:valAx>
      <c:catAx>
        <c:axId val="110044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043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방문인구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18-4735-96B8-A529E39FE1B9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18-4735-96B8-A529E39FE1B9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18-4735-96B8-A529E39FE1B9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118-4735-96B8-A529E39FE1B9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118-4735-96B8-A529E39FE1B9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118-4735-96B8-A529E39FE1B9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118-4735-96B8-A529E39FE1B9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118-4735-96B8-A529E39FE1B9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118-4735-96B8-A529E39FE1B9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118-4735-96B8-A529E39FE1B9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F118-4735-96B8-A529E39FE1B9}"/>
              </c:ext>
            </c:extLst>
          </c:dPt>
          <c:dPt>
            <c:idx val="1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F118-4735-96B8-A529E39FE1B9}"/>
              </c:ext>
            </c:extLst>
          </c:dPt>
          <c:dPt>
            <c:idx val="1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F118-4735-96B8-A529E39FE1B9}"/>
              </c:ext>
            </c:extLst>
          </c:dPt>
          <c:dPt>
            <c:idx val="1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F118-4735-96B8-A529E39FE1B9}"/>
              </c:ext>
            </c:extLst>
          </c:dPt>
          <c:dPt>
            <c:idx val="1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F118-4735-96B8-A529E39FE1B9}"/>
              </c:ext>
            </c:extLst>
          </c:dPt>
          <c:dPt>
            <c:idx val="1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F118-4735-96B8-A529E39FE1B9}"/>
              </c:ext>
            </c:extLst>
          </c:dPt>
          <c:dPt>
            <c:idx val="1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F118-4735-96B8-A529E39FE1B9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F118-4735-96B8-A529E39FE1B9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F118-4735-96B8-A529E39FE1B9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F118-4735-96B8-A529E39FE1B9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F118-4735-96B8-A529E39FE1B9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F118-4735-96B8-A529E39FE1B9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F118-4735-96B8-A529E39FE1B9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F118-4735-96B8-A529E39FE1B9}"/>
              </c:ext>
            </c:extLst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31713</c:v>
                </c:pt>
                <c:pt idx="1">
                  <c:v>26708</c:v>
                </c:pt>
                <c:pt idx="2">
                  <c:v>24600</c:v>
                </c:pt>
                <c:pt idx="3">
                  <c:v>24532</c:v>
                </c:pt>
                <c:pt idx="4">
                  <c:v>24579</c:v>
                </c:pt>
                <c:pt idx="5">
                  <c:v>25602</c:v>
                </c:pt>
                <c:pt idx="6">
                  <c:v>25934</c:v>
                </c:pt>
                <c:pt idx="7">
                  <c:v>29983</c:v>
                </c:pt>
                <c:pt idx="8">
                  <c:v>33270</c:v>
                </c:pt>
                <c:pt idx="9">
                  <c:v>24574</c:v>
                </c:pt>
                <c:pt idx="10">
                  <c:v>24480</c:v>
                </c:pt>
                <c:pt idx="11">
                  <c:v>25272</c:v>
                </c:pt>
                <c:pt idx="12">
                  <c:v>26272</c:v>
                </c:pt>
                <c:pt idx="13">
                  <c:v>29827</c:v>
                </c:pt>
                <c:pt idx="14">
                  <c:v>32339</c:v>
                </c:pt>
                <c:pt idx="15">
                  <c:v>26181</c:v>
                </c:pt>
                <c:pt idx="16">
                  <c:v>25580</c:v>
                </c:pt>
                <c:pt idx="17">
                  <c:v>25916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F118-4735-96B8-A529E39FE1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dPt>
            <c:idx val="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0BC-46EE-89E9-FA8F6CB53AFC}"/>
              </c:ext>
            </c:extLst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1.1890000000000001</c:v>
                </c:pt>
                <c:pt idx="1">
                  <c:v>1.1640999999999999</c:v>
                </c:pt>
                <c:pt idx="2">
                  <c:v>1.6676</c:v>
                </c:pt>
                <c:pt idx="3">
                  <c:v>2.6366000000000001</c:v>
                </c:pt>
                <c:pt idx="4">
                  <c:v>2.8460000000000001</c:v>
                </c:pt>
                <c:pt idx="5">
                  <c:v>1.7273000000000001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 방문인구(명)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0-6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5945</c:v>
                </c:pt>
                <c:pt idx="1">
                  <c:v>883.25</c:v>
                </c:pt>
                <c:pt idx="2">
                  <c:v>990.75</c:v>
                </c:pt>
                <c:pt idx="3">
                  <c:v>1111</c:v>
                </c:pt>
                <c:pt idx="4">
                  <c:v>1210.5</c:v>
                </c:pt>
                <c:pt idx="5">
                  <c:v>1310.25</c:v>
                </c:pt>
                <c:pt idx="6">
                  <c:v>1390.5</c:v>
                </c:pt>
                <c:pt idx="7">
                  <c:v>1479.75</c:v>
                </c:pt>
                <c:pt idx="8">
                  <c:v>1570.5</c:v>
                </c:pt>
                <c:pt idx="9">
                  <c:v>1667</c:v>
                </c:pt>
                <c:pt idx="10">
                  <c:v>1741</c:v>
                </c:pt>
                <c:pt idx="11">
                  <c:v>1751.75</c:v>
                </c:pt>
                <c:pt idx="12">
                  <c:v>1533.5</c:v>
                </c:pt>
                <c:pt idx="13">
                  <c:v>1392.25</c:v>
                </c:pt>
                <c:pt idx="14">
                  <c:v>1214.5</c:v>
                </c:pt>
                <c:pt idx="15">
                  <c:v>1066</c:v>
                </c:pt>
                <c:pt idx="16">
                  <c:v>959.25</c:v>
                </c:pt>
                <c:pt idx="17">
                  <c:v>859.25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2.9983</c:v>
                </c:pt>
                <c:pt idx="1">
                  <c:v>3.327</c:v>
                </c:pt>
                <c:pt idx="2">
                  <c:v>2.4573999999999998</c:v>
                </c:pt>
                <c:pt idx="3">
                  <c:v>2.448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7D-438F-8FCD-D61E9601693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7D-438F-8FCD-D61E9601693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CB45263-1564-4BDE-9BC2-930065AEEFC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57D-438F-8FCD-D61E9601693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B9F1EF9-F453-4E0D-87FA-3981510E4DB3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57D-438F-8FCD-D61E96016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5.9833999999999996</c:v>
                </c:pt>
                <c:pt idx="1">
                  <c:v>5.2473000000000001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57D-438F-8FCD-D61E960169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1B-4A76-AEAA-F91C44843DF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1B-4A76-AEAA-F91C44843DF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1B-4A76-AEAA-F91C44843DF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A1260554-A246-43B7-A6B4-2E6EEFC86A4B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E1B-4A76-AEAA-F91C44843DF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BE80AD9-3820-49EC-BA95-D5DD5AF0C52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E1B-4A76-AEAA-F91C44843DF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430FFEB-DA7A-4A99-91A0-1D1C96CA900C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E1B-4A76-AEAA-F91C44843D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5.3015999999999996</c:v>
                </c:pt>
                <c:pt idx="1">
                  <c:v>0.61360000000000003</c:v>
                </c:pt>
                <c:pt idx="2">
                  <c:v>5.3155999999999999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4E1B-4A76-AEAA-F91C44843DF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F7-46E6-8C14-8B486AFA4DA1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F7-46E6-8C14-8B486AFA4DA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7ED05D75-89AE-4EAF-8A49-88306CDA0221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2F7-46E6-8C14-8B486AFA4DA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506C69A-7CBC-46AC-995C-3811AAE653F5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2F7-46E6-8C14-8B486AFA4D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10.179</c:v>
                </c:pt>
                <c:pt idx="1">
                  <c:v>1.0519000000000001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2F7-46E6-8C14-8B486AFA4D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C6C02024-950C-4E66-AD34-D993F67BE7C8}" type="CELLRANG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/>
                      <a:t>, </a:t>
                    </a:r>
                    <a:fld id="{55996679-3BAC-4FD3-9091-1A044A7AB2A6}" type="VALU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/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5EA484B9-5B08-4CAE-A1C1-54EA733316D1}" type="CELLRANG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
</a:t>
                    </a:r>
                    <a:fld id="{4787B293-9D2B-42FA-ACAF-DA728647F0AC}" type="VALU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numFmt formatCode="#,##0_ ;[Red]\-#,##0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59834</c:v>
                </c:pt>
                <c:pt idx="1">
                  <c:v>52473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</cx:pt>
          <cx:pt idx="1">음료</cx:pt>
          <cx:pt idx="2">간이음식점</cx:pt>
          <cx:pt idx="3">양약국</cx:pt>
          <cx:pt idx="4">일식</cx:pt>
          <cx:pt idx="5">종합의류</cx:pt>
          <cx:pt idx="6">옷감/직물</cx:pt>
          <cx:pt idx="7">양식</cx:pt>
          <cx:pt idx="8">기념품</cx:pt>
          <cx:pt idx="9"/>
          <cx:pt idx="10"/>
          <cx:pt idx="11"/>
          <cx:pt idx="12"/>
          <cx:pt idx="13"/>
          <cx:pt idx="14"/>
          <cx:pt idx="15"/>
        </cx:lvl>
        <cx:lvl ptCount="16">
          <cx:pt idx="0">내국인</cx:pt>
          <cx:pt idx="1">내국인</cx:pt>
          <cx:pt idx="2">내국인</cx:pt>
          <cx:pt idx="3">내국인</cx:pt>
          <cx:pt idx="4">내국인</cx:pt>
          <cx:pt idx="5">내국인</cx:pt>
          <cx:pt idx="6">내국인</cx:pt>
          <cx:pt idx="7">내국인</cx:pt>
          <cx:pt idx="8">내국인</cx:pt>
          <cx:pt idx="9"/>
          <cx:pt idx="10"/>
          <cx:pt idx="11"/>
          <cx:pt idx="12"/>
          <cx:pt idx="13"/>
          <cx:pt idx="14"/>
          <cx:pt idx="15"/>
        </cx:lvl>
        <cx:lvl ptCount="16">
          <cx:pt idx="0">업종별 매출금액(백만원)</cx:pt>
          <cx:pt idx="1">업종별 매출금액(백만원)</cx:pt>
          <cx:pt idx="2">업종별 매출금액(백만원)</cx:pt>
          <cx:pt idx="3">업종별 매출금액(백만원)</cx:pt>
          <cx:pt idx="4">업종별 매출금액(백만원)</cx:pt>
          <cx:pt idx="5">업종별 매출금액(백만원)</cx:pt>
          <cx:pt idx="6">업종별 매출금액(백만원)</cx:pt>
          <cx:pt idx="7">업종별 매출금액(백만원)</cx:pt>
          <cx:pt idx="8">업종별 매출금액(백만원)</cx:pt>
          <cx:pt idx="9"/>
          <cx:pt idx="10"/>
          <cx:pt idx="11"/>
          <cx:pt idx="12"/>
          <cx:pt idx="13"/>
          <cx:pt idx="14"/>
          <cx:pt idx="15"/>
        </cx:lvl>
      </cx:strDim>
      <cx:numDim type="size">
        <cx:f>Sheet1!$D$2:$D$17</cx:f>
        <cx:lvl ptCount="16" formatCode="G/표준">
          <cx:pt idx="0">39.899999999999999</cx:pt>
          <cx:pt idx="1">15.4</cx:pt>
          <cx:pt idx="2">9.0999999999999996</cx:pt>
          <cx:pt idx="3">6.5999999999999996</cx:pt>
          <cx:pt idx="4">2.7999999999999998</cx:pt>
          <cx:pt idx="5">1.6000000000000001</cx:pt>
          <cx:pt idx="6">1.3999999999999999</cx:pt>
          <cx:pt idx="7">0.90000000000000002</cx:pt>
          <cx:pt idx="8">0.29999999999999999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백만원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매출금액(백만원)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</cx:pt>
          <cx:pt idx="1">간이음식점</cx:pt>
          <cx:pt idx="2">음료</cx:pt>
          <cx:pt idx="3">양약국</cx:pt>
          <cx:pt idx="4">양식</cx:pt>
          <cx:pt idx="5">일식</cx:pt>
          <cx:pt idx="6">기념품</cx:pt>
          <cx:pt idx="7">종합의류</cx:pt>
          <cx:pt idx="8">옷감/직물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  <cx:pt idx="7">외국인</cx:pt>
          <cx:pt idx="8">외국인</cx:pt>
        </cx:lvl>
        <cx:lvl ptCount="16">
          <cx:pt idx="0">업종별 매출금액(백만원)</cx:pt>
          <cx:pt idx="1">업종별 매출금액(백만원)</cx:pt>
          <cx:pt idx="2">업종별 매출금액(백만원)</cx:pt>
          <cx:pt idx="3">업종별 매출금액(백만원)</cx:pt>
          <cx:pt idx="4">업종별 매출금액(백만원)</cx:pt>
          <cx:pt idx="5">업종별 매출금액(백만원)</cx:pt>
          <cx:pt idx="6">업종별 매출금액(백만원)</cx:pt>
          <cx:pt idx="7">업종별 매출금액(백만원)</cx:pt>
          <cx:pt idx="8">업종별 매출금액(백만원)</cx:pt>
        </cx:lvl>
      </cx:strDim>
      <cx:numDim type="size">
        <cx:f>Sheet1!$D$2:$D$17</cx:f>
        <cx:lvl ptCount="16" formatCode="G/표준">
          <cx:pt idx="0">2.2999999999999998</cx:pt>
          <cx:pt idx="1">0.5</cx:pt>
          <cx:pt idx="2">0.29999999999999999</cx:pt>
          <cx:pt idx="3">0.20000000000000001</cx:pt>
          <cx:pt idx="4">0</cx:pt>
          <cx:pt idx="5">0</cx:pt>
          <cx:pt idx="6">0</cx:pt>
          <cx:pt idx="7">0</cx:pt>
          <cx:pt idx="8">0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백만원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매출금액(백만원)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41BB4-EA1A-D4E3-B953-2755D72F4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0F315-FA43-689D-5EBD-43AC251AF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30022F-9D0D-931F-D29D-563E2DC98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6CE11-056A-0EC3-05C1-41653D138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0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 dirty="0"/>
              <a:t>vs </a:t>
            </a:r>
            <a:r>
              <a:rPr lang="ko-KR" altLang="en-US" dirty="0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0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7935D-9465-6374-0F88-630E2C499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475E7E-1ED4-30F2-EBAE-8B5B4B802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820439-F0F8-CBCC-B542-9995371B2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4EC56-B68C-6470-A5F3-9FF5495E6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46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7607-74C7-02D9-7403-B35F3752B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F58E1-A589-7512-A8A1-1477BF714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B5DC5-D8FD-8AA5-F7B5-E9F745B56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A7D9-64BD-8825-2A10-94A9A5CD8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4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image" Target="../media/image5.png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image" Target="../media/image18.png"/><Relationship Id="rId9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7.png"/><Relationship Id="rId7" Type="http://schemas.microsoft.com/office/2014/relationships/chartEx" Target="../charts/chartEx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microsoft.com/office/2014/relationships/chartEx" Target="../charts/chartEx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chart" Target="../charts/chart2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5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image" Target="../media/image12.png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0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 txBox="1"/>
          <p:nvPr/>
        </p:nvSpPr>
        <p:spPr>
          <a:xfrm>
            <a:off x="748710" y="327556"/>
            <a:ext cx="5858561" cy="4675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r>
              <a:rPr 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모니터링 서비스</a:t>
            </a:r>
            <a:endParaRPr lang="en-US" sz="2000" dirty="0"/>
          </a:p>
        </p:txBody>
      </p:sp>
      <p:sp>
        <p:nvSpPr>
          <p:cNvPr id="6" name="Text 3"/>
          <p:cNvSpPr txBox="1"/>
          <p:nvPr/>
        </p:nvSpPr>
        <p:spPr>
          <a:xfrm>
            <a:off x="411017" y="2104949"/>
            <a:ext cx="10810418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</a:p>
          <a:p>
            <a:r>
              <a:rPr lang="en-US" sz="66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</a:t>
            </a:r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보고서</a:t>
            </a:r>
            <a:endParaRPr lang="en-US" sz="66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83EE15BF-A04C-69DD-53C9-EB28834F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0187" y="44434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53,016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3591.9% ▲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53,156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1928.1% ▲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6,136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1300.9% ▲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9386475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81.3%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101,790명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2197.7% ▲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10,519명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16335.9% ▲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908451" y="451961"/>
            <a:ext cx="37003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매출건수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81백만원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(4,058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20.3% ▼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725원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96.8% ▼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40대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32.0%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한식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51.9%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9월27일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42.4%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매출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75.5%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390621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72316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AF1FB0-2A31-5E91-443F-299E4D1DDF52}"/>
              </a:ext>
            </a:extLst>
          </p:cNvPr>
          <p:cNvSpPr/>
          <p:nvPr/>
        </p:nvSpPr>
        <p:spPr>
          <a:xfrm>
            <a:off x="4254567" y="4134609"/>
            <a:ext cx="7298504" cy="25665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DB2CF0-F88D-4942-D938-9011639EAA9C}"/>
              </a:ext>
            </a:extLst>
          </p:cNvPr>
          <p:cNvSpPr/>
          <p:nvPr/>
        </p:nvSpPr>
        <p:spPr>
          <a:xfrm>
            <a:off x="4254567" y="1061985"/>
            <a:ext cx="7298504" cy="296137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42,209,000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(1,093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음료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15,729,000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(1,704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종합의류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51,031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(32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38828"/>
              </p:ext>
            </p:extLst>
          </p:nvPr>
        </p:nvGraphicFramePr>
        <p:xfrm>
          <a:off x="4552113" y="113164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827057"/>
              </p:ext>
            </p:extLst>
          </p:nvPr>
        </p:nvGraphicFramePr>
        <p:xfrm>
          <a:off x="4552113" y="415144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3B9E2F2-121D-9CED-2B3B-E9B2D11964DA}"/>
              </a:ext>
            </a:extLst>
          </p:cNvPr>
          <p:cNvSpPr/>
          <p:nvPr/>
        </p:nvSpPr>
        <p:spPr>
          <a:xfrm>
            <a:off x="5244317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677078-4C0D-735B-FF52-916A9E91182E}"/>
              </a:ext>
            </a:extLst>
          </p:cNvPr>
          <p:cNvSpPr/>
          <p:nvPr/>
        </p:nvSpPr>
        <p:spPr>
          <a:xfrm>
            <a:off x="10481379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FA079F-FF85-7E94-5C54-1E430A6216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273200" y="-332105"/>
            <a:ext cx="56533" cy="1622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AF3A0-EC70-096C-6695-9B3FDE13C6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510263" y="-333737"/>
            <a:ext cx="56533" cy="16222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E8F4B0A-7063-CA74-99C7-0A0F6543BD73}"/>
              </a:ext>
            </a:extLst>
          </p:cNvPr>
          <p:cNvSpPr/>
          <p:nvPr/>
        </p:nvSpPr>
        <p:spPr>
          <a:xfrm>
            <a:off x="10481379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807BAE-2DEA-6299-C7DE-5820DF3F543F}"/>
              </a:ext>
            </a:extLst>
          </p:cNvPr>
          <p:cNvSpPr/>
          <p:nvPr/>
        </p:nvSpPr>
        <p:spPr>
          <a:xfrm>
            <a:off x="5199098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A3A297-CEE6-A8C4-F0FB-DCED78175C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985" r="48389" b="80265"/>
          <a:stretch>
            <a:fillRect/>
          </a:stretch>
        </p:blipFill>
        <p:spPr>
          <a:xfrm flipH="1">
            <a:off x="10510259" y="4023362"/>
            <a:ext cx="56536" cy="2647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1FBE071-E733-473F-2F77-141FB5E8C2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829" r="48389" b="80265"/>
          <a:stretch>
            <a:fillRect/>
          </a:stretch>
        </p:blipFill>
        <p:spPr>
          <a:xfrm flipH="1">
            <a:off x="5230381" y="4023360"/>
            <a:ext cx="56535" cy="2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</a:t>
              </a:r>
              <a:r>
                <a:rPr lang="en-US" altLang="ko-KR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(56.5%)</a:t>
              </a:r>
              <a:endParaRPr lang="en-US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312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음료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(18.7%)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간이음식점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(11.7%)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</a:t>
              </a:r>
              <a:r>
                <a:rPr lang="en-US" altLang="ko-KR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(46.4%)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312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음료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(20.0%)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간이음식점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(11.8%)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32.0%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(3.9%)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17백만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(20.8%)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26백만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(32.0%)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18백만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(22.0%)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11백만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(13.0%)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7백만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(8.1%)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pic>
        <p:nvPicPr>
          <p:cNvPr id="83" name="Picture 82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681" y="1505665"/>
            <a:ext cx="6314811" cy="48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F78A-6171-ACFB-117C-EC4A955CB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EA4805B-757E-9F0E-028A-2FF7D672BAE0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F100C47-C3D1-4305-73AC-C29F4706ADD7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484331CE-2F2B-48FD-1F3B-2929CEF14E7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9073B97-52C3-E615-8D48-7B4B6DD0A827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91FD060-6FF3-E974-9137-4EFA901101E9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9AAE8DAA-B506-D948-7D28-27AA1256995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EBC1DDE1-16F8-8D09-5FB6-AF634A0EF23A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F0989B3B-9893-1C22-4FA5-5B3213005B6D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64BFC21F-6D26-712F-E7D1-598D2D3FC137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87F9A853-8777-5133-6AB8-4CDE6D4BC47A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11.2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3DA0B5A4-D0D5-DEA6-C8D9-BDB475A6D922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100AD34F-82EF-E2FF-9C8A-319671E9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D5C705A4-6D9E-B93C-365D-74C6B2099167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760540C5-A3A6-0078-49D3-6D266F544768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EA51AE09-C407-18E8-08E0-16B22F5634F1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252B9F83-3026-B1B1-A924-CA2EBA2E040A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19시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4ADB8BE9-E843-D555-FE18-9262B6334A41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18시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1CD29CB5-DC70-F12A-2973-FD6B2D836D92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13시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03D13E21-A0B6-6479-7FCE-FA419A93C3FF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양약국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10시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D06A5-8C5D-D87C-8A4E-3F38639AFC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242C4E-46E3-6831-646D-519B113CCC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1A1CA7A-B1EB-6CFF-FE28-854B424AADC2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일식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12시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83189618-277B-32C6-8F8C-36D141479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006148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5DC439-40D5-E079-4F01-A828EFC5CCCE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1C8F93-DF92-857D-3539-968783B602FA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B6E8D-E2E0-A67C-21FC-C2B833C1FC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B47B8D-4A1B-A6D9-B7AA-CDF062ACAD7A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9DD9E6-3A52-AEDE-5985-7DEDDFAEFA38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C2BD7-A309-0680-D76D-625AF5A7F69E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5FABAB-4C67-02E7-D1CA-4E91F1578F3C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음료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ACFA0-899A-CCE0-0ADF-80FF086BDCEF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간이음식점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985EE0-07C5-4605-7790-C0EABD611A5D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양약국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BF5D2F-53AC-8608-F5FC-87150D53D1FD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일식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64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10.9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15시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13시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20시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양약국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10시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일식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17시</a:t>
            </a:r>
            <a:endParaRPr lang="en-US" altLang="ko-KR" sz="1000" dirty="0"/>
          </a:p>
        </p:txBody>
      </p:sp>
      <p:graphicFrame>
        <p:nvGraphicFramePr>
          <p:cNvPr id="3" name="SL17_chart">
            <a:extLst>
              <a:ext uri="{FF2B5EF4-FFF2-40B4-BE49-F238E27FC236}">
                <a16:creationId xmlns:a16="http://schemas.microsoft.com/office/drawing/2014/main" id="{0032D4F8-9DDA-F4B7-C30E-374100401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958357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70CC39-A418-584E-D7D2-AFB27B91F010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3775B7-F7E2-54C4-CFB1-47B2CF1B6BD6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E8850E-E0E7-9BA1-ADA1-489D9D2410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2A0497-DD37-4C0A-61F3-EFE59A3FEC9C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EBF4BB-C306-2D73-5A52-64ABAF459633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B6727D-6627-5846-90C6-57791C216339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음료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AE2AF4-F463-21DA-A887-036E891301F8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67A149-82F3-3B1F-220B-491B24BA0DFC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간이음식점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8FA764-CC81-752B-9A7E-9530A1C3F650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양약국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8153C8-6625-9AB0-4699-531668FE9FA6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일식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16,259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20,637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28,417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(891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0845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(192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0845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61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(2,978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7534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</a:t>
            </a:r>
            <a:r>
              <a:rPr lang="en-US" altLang="ko-KR" sz="16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(71.1%)</a:t>
            </a:r>
            <a:endParaRPr lang="en-US" sz="16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 </a:t>
            </a:r>
            <a:r>
              <a:rPr lang="en-US" altLang="ko-KR" sz="1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(14.4%)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 </a:t>
            </a:r>
            <a:r>
              <a:rPr lang="en-US" altLang="ko-KR" sz="11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(9.5%)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20,137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18,088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3,880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181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(51.0%)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 </a:t>
            </a:r>
            <a:r>
              <a:rPr lang="en-US" altLang="ko-KR" sz="1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(19.7%)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 </a:t>
            </a:r>
            <a:r>
              <a:rPr lang="en-US" altLang="ko-KR" sz="11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(11.6%)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78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43218439"/>
                  </p:ext>
                </p:extLst>
              </p:nvPr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44270570"/>
                  </p:ext>
                </p:extLst>
              </p:nvPr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 33">
            <a:extLst>
              <a:ext uri="{FF2B5EF4-FFF2-40B4-BE49-F238E27FC236}">
                <a16:creationId xmlns:a16="http://schemas.microsoft.com/office/drawing/2014/main" id="{557499F9-066E-B1EC-AA47-69A6DBED6C3A}"/>
              </a:ext>
            </a:extLst>
          </p:cNvPr>
          <p:cNvSpPr txBox="1"/>
          <p:nvPr/>
        </p:nvSpPr>
        <p:spPr>
          <a:xfrm>
            <a:off x="5653980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endParaRPr lang="en-US" sz="1300" b="1" dirty="0">
              <a:solidFill>
                <a:srgbClr val="3538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관심지역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786384" y="137459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86384" y="137459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995781" y="1562965"/>
            <a:ext cx="171907" cy="171907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243584" y="1545591"/>
            <a:ext cx="22819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16" name="Text 11"/>
          <p:cNvSpPr txBox="1"/>
          <p:nvPr/>
        </p:nvSpPr>
        <p:spPr>
          <a:xfrm>
            <a:off x="995781" y="1892149"/>
            <a:ext cx="141594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sz="1000" dirty="0"/>
          </a:p>
        </p:txBody>
      </p:sp>
      <p:sp>
        <p:nvSpPr>
          <p:cNvPr id="17" name="Text 12"/>
          <p:cNvSpPr txBox="1"/>
          <p:nvPr/>
        </p:nvSpPr>
        <p:spPr>
          <a:xfrm>
            <a:off x="2806701" y="1892149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14,937,429원</a:t>
            </a:r>
            <a:endParaRPr lang="en-US" sz="1000" dirty="0"/>
          </a:p>
        </p:txBody>
      </p:sp>
      <p:sp>
        <p:nvSpPr>
          <p:cNvPr id="18" name="Text 13"/>
          <p:cNvSpPr txBox="1"/>
          <p:nvPr/>
        </p:nvSpPr>
        <p:spPr>
          <a:xfrm>
            <a:off x="995781" y="2155496"/>
            <a:ext cx="135707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2914651" y="2155496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661건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995781" y="241884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평균금액</a:t>
            </a:r>
            <a:endParaRPr lang="en-US" sz="1000" dirty="0"/>
          </a:p>
        </p:txBody>
      </p:sp>
      <p:sp>
        <p:nvSpPr>
          <p:cNvPr id="21" name="Text 16"/>
          <p:cNvSpPr txBox="1">
            <a:spLocks/>
          </p:cNvSpPr>
          <p:nvPr/>
        </p:nvSpPr>
        <p:spPr>
          <a:xfrm>
            <a:off x="2914650" y="2418843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22,588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786384" y="3024176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786384" y="3024176"/>
            <a:ext cx="38405" cy="14859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4"/>
          <a:srcRect t="-2724" b="-2724"/>
          <a:stretch/>
        </p:blipFill>
        <p:spPr>
          <a:xfrm>
            <a:off x="995781" y="3212542"/>
            <a:ext cx="142646" cy="171907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214323" y="3196083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26" name="Text 20"/>
          <p:cNvSpPr txBox="1"/>
          <p:nvPr/>
        </p:nvSpPr>
        <p:spPr>
          <a:xfrm>
            <a:off x="995781" y="3542641"/>
            <a:ext cx="13570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27" name="Text 21"/>
          <p:cNvSpPr txBox="1"/>
          <p:nvPr/>
        </p:nvSpPr>
        <p:spPr>
          <a:xfrm>
            <a:off x="3155772" y="3537926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20,351,750원</a:t>
            </a:r>
            <a:endParaRPr lang="en-US" sz="1000" dirty="0"/>
          </a:p>
        </p:txBody>
      </p:sp>
      <p:sp>
        <p:nvSpPr>
          <p:cNvPr id="29" name="Text 23"/>
          <p:cNvSpPr txBox="1"/>
          <p:nvPr/>
        </p:nvSpPr>
        <p:spPr>
          <a:xfrm>
            <a:off x="995781" y="3805988"/>
            <a:ext cx="11174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3155772" y="3801273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1,015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995781" y="4068421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평균금액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3066872" y="4063706"/>
            <a:ext cx="11174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20,061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35" name="Shape 29"/>
          <p:cNvSpPr/>
          <p:nvPr/>
        </p:nvSpPr>
        <p:spPr>
          <a:xfrm>
            <a:off x="786384" y="467466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786384" y="467466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995781" y="4863034"/>
            <a:ext cx="171907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1243583" y="4845661"/>
            <a:ext cx="252191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39" name="Text 32"/>
          <p:cNvSpPr txBox="1"/>
          <p:nvPr/>
        </p:nvSpPr>
        <p:spPr>
          <a:xfrm>
            <a:off x="995781" y="5193133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42" name="Text 35"/>
          <p:cNvSpPr txBox="1"/>
          <p:nvPr/>
        </p:nvSpPr>
        <p:spPr>
          <a:xfrm>
            <a:off x="995781" y="5455566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45" name="Text 38"/>
          <p:cNvSpPr txBox="1"/>
          <p:nvPr/>
        </p:nvSpPr>
        <p:spPr>
          <a:xfrm>
            <a:off x="995781" y="571891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평균금액</a:t>
            </a:r>
            <a:endParaRPr lang="en-US" sz="1000" dirty="0"/>
          </a:p>
        </p:txBody>
      </p:sp>
      <p:sp>
        <p:nvSpPr>
          <p:cNvPr id="76" name="Text 12">
            <a:extLst>
              <a:ext uri="{FF2B5EF4-FFF2-40B4-BE49-F238E27FC236}">
                <a16:creationId xmlns:a16="http://schemas.microsoft.com/office/drawing/2014/main" id="{68AED196-9D01-8582-8CAD-3EECE9003334}"/>
              </a:ext>
            </a:extLst>
          </p:cNvPr>
          <p:cNvSpPr txBox="1"/>
          <p:nvPr/>
        </p:nvSpPr>
        <p:spPr>
          <a:xfrm>
            <a:off x="2806701" y="5172170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21,242,571원</a:t>
            </a:r>
            <a:endParaRPr lang="en-US" sz="1000" dirty="0"/>
          </a:p>
        </p:txBody>
      </p:sp>
      <p:sp>
        <p:nvSpPr>
          <p:cNvPr id="77" name="Text 14">
            <a:extLst>
              <a:ext uri="{FF2B5EF4-FFF2-40B4-BE49-F238E27FC236}">
                <a16:creationId xmlns:a16="http://schemas.microsoft.com/office/drawing/2014/main" id="{E43F5EC8-BCA6-8F07-471C-4444BAA3645D}"/>
              </a:ext>
            </a:extLst>
          </p:cNvPr>
          <p:cNvSpPr txBox="1"/>
          <p:nvPr/>
        </p:nvSpPr>
        <p:spPr>
          <a:xfrm>
            <a:off x="2914651" y="5435517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809건</a:t>
            </a:r>
            <a:endParaRPr lang="en-US" sz="1000" dirty="0"/>
          </a:p>
        </p:txBody>
      </p:sp>
      <p:sp>
        <p:nvSpPr>
          <p:cNvPr id="78" name="Text 16">
            <a:extLst>
              <a:ext uri="{FF2B5EF4-FFF2-40B4-BE49-F238E27FC236}">
                <a16:creationId xmlns:a16="http://schemas.microsoft.com/office/drawing/2014/main" id="{518FBBFD-4666-5A2E-27BF-83F6302FFB12}"/>
              </a:ext>
            </a:extLst>
          </p:cNvPr>
          <p:cNvSpPr txBox="1">
            <a:spLocks/>
          </p:cNvSpPr>
          <p:nvPr/>
        </p:nvSpPr>
        <p:spPr>
          <a:xfrm>
            <a:off x="2914650" y="5698864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26,244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graphicFrame>
        <p:nvGraphicFramePr>
          <p:cNvPr id="7" name="SL20_chart">
            <a:extLst>
              <a:ext uri="{FF2B5EF4-FFF2-40B4-BE49-F238E27FC236}">
                <a16:creationId xmlns:a16="http://schemas.microsoft.com/office/drawing/2014/main" id="{FF7119F6-424E-7DC1-791B-BAFB1BE8B8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110249"/>
              </p:ext>
            </p:extLst>
          </p:nvPr>
        </p:nvGraphicFramePr>
        <p:xfrm>
          <a:off x="5053584" y="1475188"/>
          <a:ext cx="6361122" cy="452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872859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9A742-446C-AB1B-6168-7C58EA668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8">
            <a:extLst>
              <a:ext uri="{FF2B5EF4-FFF2-40B4-BE49-F238E27FC236}">
                <a16:creationId xmlns:a16="http://schemas.microsoft.com/office/drawing/2014/main" id="{DF09252A-FBA5-1C4D-2C7C-D53207C0D151}"/>
              </a:ext>
            </a:extLst>
          </p:cNvPr>
          <p:cNvSpPr/>
          <p:nvPr/>
        </p:nvSpPr>
        <p:spPr>
          <a:xfrm>
            <a:off x="809968" y="3015500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77A8A27-61F9-200D-52D5-6D67CD4F94BD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DF68F73-F416-4D95-E5C5-1AEF294964EE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2" name="Shape 8">
            <a:extLst>
              <a:ext uri="{FF2B5EF4-FFF2-40B4-BE49-F238E27FC236}">
                <a16:creationId xmlns:a16="http://schemas.microsoft.com/office/drawing/2014/main" id="{DE425FAB-4317-3200-2783-81FDC57E6B73}"/>
              </a:ext>
            </a:extLst>
          </p:cNvPr>
          <p:cNvSpPr/>
          <p:nvPr/>
        </p:nvSpPr>
        <p:spPr>
          <a:xfrm>
            <a:off x="804898" y="1608279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9">
            <a:extLst>
              <a:ext uri="{FF2B5EF4-FFF2-40B4-BE49-F238E27FC236}">
                <a16:creationId xmlns:a16="http://schemas.microsoft.com/office/drawing/2014/main" id="{999D764B-3C3D-8B8D-5522-B049D13336D5}"/>
              </a:ext>
            </a:extLst>
          </p:cNvPr>
          <p:cNvSpPr/>
          <p:nvPr/>
        </p:nvSpPr>
        <p:spPr>
          <a:xfrm>
            <a:off x="804898" y="1608279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07746C10-17AF-2B74-8720-A2FD28B594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1033498" y="1800607"/>
            <a:ext cx="133502" cy="133502"/>
          </a:xfrm>
          <a:prstGeom prst="rect">
            <a:avLst/>
          </a:prstGeom>
        </p:spPr>
      </p:pic>
      <p:sp>
        <p:nvSpPr>
          <p:cNvPr id="7" name="Text 11">
            <a:extLst>
              <a:ext uri="{FF2B5EF4-FFF2-40B4-BE49-F238E27FC236}">
                <a16:creationId xmlns:a16="http://schemas.microsoft.com/office/drawing/2014/main" id="{0A3D84F9-EB35-C2DE-6A93-6F4476A930B0}"/>
              </a:ext>
            </a:extLst>
          </p:cNvPr>
          <p:cNvSpPr txBox="1"/>
          <p:nvPr/>
        </p:nvSpPr>
        <p:spPr>
          <a:xfrm>
            <a:off x="1033497" y="2004214"/>
            <a:ext cx="304987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183,668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300" b="1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844725BE-F28D-C99F-46AE-CEA644174F0E}"/>
              </a:ext>
            </a:extLst>
          </p:cNvPr>
          <p:cNvSpPr txBox="1"/>
          <p:nvPr/>
        </p:nvSpPr>
        <p:spPr>
          <a:xfrm>
            <a:off x="1033498" y="2445869"/>
            <a:ext cx="239265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26,238명</a:t>
            </a:r>
            <a:endParaRPr lang="en-US" sz="1000" dirty="0"/>
          </a:p>
        </p:txBody>
      </p:sp>
      <p:sp>
        <p:nvSpPr>
          <p:cNvPr id="49" name="Shape 16">
            <a:extLst>
              <a:ext uri="{FF2B5EF4-FFF2-40B4-BE49-F238E27FC236}">
                <a16:creationId xmlns:a16="http://schemas.microsoft.com/office/drawing/2014/main" id="{05DEB88F-1C76-AFB6-D22F-C4F31E1B25A8}"/>
              </a:ext>
            </a:extLst>
          </p:cNvPr>
          <p:cNvSpPr/>
          <p:nvPr/>
        </p:nvSpPr>
        <p:spPr>
          <a:xfrm>
            <a:off x="804898" y="3015540"/>
            <a:ext cx="38405" cy="121889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18">
            <a:extLst>
              <a:ext uri="{FF2B5EF4-FFF2-40B4-BE49-F238E27FC236}">
                <a16:creationId xmlns:a16="http://schemas.microsoft.com/office/drawing/2014/main" id="{5ABF2219-03C0-EB16-8FD0-5A47052D7622}"/>
              </a:ext>
            </a:extLst>
          </p:cNvPr>
          <p:cNvSpPr txBox="1"/>
          <p:nvPr/>
        </p:nvSpPr>
        <p:spPr>
          <a:xfrm>
            <a:off x="1033498" y="3412390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112,307</a:t>
            </a:r>
            <a:r>
              <a:rPr lang="ko-KR" alt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</a:p>
        </p:txBody>
      </p:sp>
      <p:sp>
        <p:nvSpPr>
          <p:cNvPr id="54" name="Text 20">
            <a:extLst>
              <a:ext uri="{FF2B5EF4-FFF2-40B4-BE49-F238E27FC236}">
                <a16:creationId xmlns:a16="http://schemas.microsoft.com/office/drawing/2014/main" id="{4F979B30-2811-D828-EA2F-A90201E1F649}"/>
              </a:ext>
            </a:extLst>
          </p:cNvPr>
          <p:cNvSpPr txBox="1"/>
          <p:nvPr/>
        </p:nvSpPr>
        <p:spPr>
          <a:xfrm>
            <a:off x="1033498" y="3854045"/>
            <a:ext cx="204022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28,077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57" name="Shape 23">
            <a:extLst>
              <a:ext uri="{FF2B5EF4-FFF2-40B4-BE49-F238E27FC236}">
                <a16:creationId xmlns:a16="http://schemas.microsoft.com/office/drawing/2014/main" id="{0DAF44BD-D36D-D6CC-EC7C-D9A931F4F195}"/>
              </a:ext>
            </a:extLst>
          </p:cNvPr>
          <p:cNvSpPr/>
          <p:nvPr/>
        </p:nvSpPr>
        <p:spPr>
          <a:xfrm>
            <a:off x="804898" y="4423716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24">
            <a:extLst>
              <a:ext uri="{FF2B5EF4-FFF2-40B4-BE49-F238E27FC236}">
                <a16:creationId xmlns:a16="http://schemas.microsoft.com/office/drawing/2014/main" id="{0F88D029-BA65-F7A0-F770-2067F95B8D3D}"/>
              </a:ext>
            </a:extLst>
          </p:cNvPr>
          <p:cNvSpPr/>
          <p:nvPr/>
        </p:nvSpPr>
        <p:spPr>
          <a:xfrm>
            <a:off x="804898" y="4423716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4" descr="preencoded.png">
            <a:extLst>
              <a:ext uri="{FF2B5EF4-FFF2-40B4-BE49-F238E27FC236}">
                <a16:creationId xmlns:a16="http://schemas.microsoft.com/office/drawing/2014/main" id="{754E78C3-691C-7714-9532-188D96D6CE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7143" r="-7143"/>
          <a:stretch/>
        </p:blipFill>
        <p:spPr>
          <a:xfrm>
            <a:off x="1033498" y="4616045"/>
            <a:ext cx="133502" cy="133502"/>
          </a:xfrm>
          <a:prstGeom prst="rect">
            <a:avLst/>
          </a:prstGeom>
        </p:spPr>
      </p:pic>
      <p:sp>
        <p:nvSpPr>
          <p:cNvPr id="61" name="Text 26">
            <a:extLst>
              <a:ext uri="{FF2B5EF4-FFF2-40B4-BE49-F238E27FC236}">
                <a16:creationId xmlns:a16="http://schemas.microsoft.com/office/drawing/2014/main" id="{E56928F4-3752-5250-D5FD-B9C19254FBD8}"/>
              </a:ext>
            </a:extLst>
          </p:cNvPr>
          <p:cNvSpPr txBox="1"/>
          <p:nvPr/>
        </p:nvSpPr>
        <p:spPr>
          <a:xfrm>
            <a:off x="1033498" y="4819651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191,387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300" b="1" dirty="0"/>
          </a:p>
        </p:txBody>
      </p:sp>
      <p:sp>
        <p:nvSpPr>
          <p:cNvPr id="63" name="Text 28">
            <a:extLst>
              <a:ext uri="{FF2B5EF4-FFF2-40B4-BE49-F238E27FC236}">
                <a16:creationId xmlns:a16="http://schemas.microsoft.com/office/drawing/2014/main" id="{EF49EE41-F6D9-69E7-4033-459842451F82}"/>
              </a:ext>
            </a:extLst>
          </p:cNvPr>
          <p:cNvSpPr txBox="1"/>
          <p:nvPr/>
        </p:nvSpPr>
        <p:spPr>
          <a:xfrm>
            <a:off x="1033498" y="5262221"/>
            <a:ext cx="215928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27,341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71" name="Text 10">
            <a:extLst>
              <a:ext uri="{FF2B5EF4-FFF2-40B4-BE49-F238E27FC236}">
                <a16:creationId xmlns:a16="http://schemas.microsoft.com/office/drawing/2014/main" id="{BC57060E-C183-6868-1F12-1C13CAABAC28}"/>
              </a:ext>
            </a:extLst>
          </p:cNvPr>
          <p:cNvSpPr txBox="1"/>
          <p:nvPr/>
        </p:nvSpPr>
        <p:spPr>
          <a:xfrm>
            <a:off x="1254661" y="1765556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72" name="Text 19">
            <a:extLst>
              <a:ext uri="{FF2B5EF4-FFF2-40B4-BE49-F238E27FC236}">
                <a16:creationId xmlns:a16="http://schemas.microsoft.com/office/drawing/2014/main" id="{CA7C3BC7-79DF-7AD2-B7F6-EC2075CE2E53}"/>
              </a:ext>
            </a:extLst>
          </p:cNvPr>
          <p:cNvSpPr txBox="1"/>
          <p:nvPr/>
        </p:nvSpPr>
        <p:spPr>
          <a:xfrm>
            <a:off x="1254661" y="3153591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73" name="Text 31">
            <a:extLst>
              <a:ext uri="{FF2B5EF4-FFF2-40B4-BE49-F238E27FC236}">
                <a16:creationId xmlns:a16="http://schemas.microsoft.com/office/drawing/2014/main" id="{B89BAFB9-B00B-4015-4AD6-0B43108797B2}"/>
              </a:ext>
            </a:extLst>
          </p:cNvPr>
          <p:cNvSpPr txBox="1"/>
          <p:nvPr/>
        </p:nvSpPr>
        <p:spPr>
          <a:xfrm>
            <a:off x="1220950" y="4578707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graphicFrame>
        <p:nvGraphicFramePr>
          <p:cNvPr id="5" name="SL21_chart">
            <a:extLst>
              <a:ext uri="{FF2B5EF4-FFF2-40B4-BE49-F238E27FC236}">
                <a16:creationId xmlns:a16="http://schemas.microsoft.com/office/drawing/2014/main" id="{55E4FA91-2C03-1DA5-1AD2-D666C745BF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9442222"/>
              </p:ext>
            </p:extLst>
          </p:nvPr>
        </p:nvGraphicFramePr>
        <p:xfrm>
          <a:off x="5053584" y="1464037"/>
          <a:ext cx="6361122" cy="4301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8" name="Image 3" descr="preencoded.png">
            <a:extLst>
              <a:ext uri="{FF2B5EF4-FFF2-40B4-BE49-F238E27FC236}">
                <a16:creationId xmlns:a16="http://schemas.microsoft.com/office/drawing/2014/main" id="{FC40CF96-8128-E86F-0A9A-63989B04A08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2724" b="-2724"/>
          <a:stretch/>
        </p:blipFill>
        <p:spPr>
          <a:xfrm>
            <a:off x="1012475" y="3171727"/>
            <a:ext cx="142646" cy="1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83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89">
            <a:extLst>
              <a:ext uri="{FF2B5EF4-FFF2-40B4-BE49-F238E27FC236}">
                <a16:creationId xmlns:a16="http://schemas.microsoft.com/office/drawing/2014/main" id="{5CBF4C51-4DA0-F2B1-42D4-46011FF93BDD}"/>
              </a:ext>
            </a:extLst>
          </p:cNvPr>
          <p:cNvSpPr>
            <a:spLocks/>
          </p:cNvSpPr>
          <p:nvPr/>
        </p:nvSpPr>
        <p:spPr>
          <a:xfrm>
            <a:off x="6022849" y="1463267"/>
            <a:ext cx="2865119" cy="3036260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및 주차장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15</a:t>
            </a:r>
            <a:endParaRPr lang="en-US" dirty="0"/>
          </a:p>
        </p:txBody>
      </p:sp>
      <p:sp>
        <p:nvSpPr>
          <p:cNvPr id="11" name="Shape 13">
            <a:extLst>
              <a:ext uri="{FF2B5EF4-FFF2-40B4-BE49-F238E27FC236}">
                <a16:creationId xmlns:a16="http://schemas.microsoft.com/office/drawing/2014/main" id="{508AFD77-C85E-496C-34AC-5EF562C16990}"/>
              </a:ext>
            </a:extLst>
          </p:cNvPr>
          <p:cNvSpPr/>
          <p:nvPr/>
        </p:nvSpPr>
        <p:spPr>
          <a:xfrm>
            <a:off x="9039757" y="4600225"/>
            <a:ext cx="2439741" cy="1299021"/>
          </a:xfrm>
          <a:prstGeom prst="roundRect">
            <a:avLst>
              <a:gd name="adj" fmla="val 6235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13" name="Image 3">
            <a:extLst>
              <a:ext uri="{FF2B5EF4-FFF2-40B4-BE49-F238E27FC236}">
                <a16:creationId xmlns:a16="http://schemas.microsoft.com/office/drawing/2014/main" id="{50EC23B2-E27C-3214-8D70-F7FDFE1166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359" b="-1359"/>
          <a:stretch/>
        </p:blipFill>
        <p:spPr>
          <a:xfrm>
            <a:off x="9219791" y="4748359"/>
            <a:ext cx="113971" cy="123444"/>
          </a:xfrm>
          <a:prstGeom prst="rect">
            <a:avLst/>
          </a:prstGeom>
        </p:spPr>
      </p:pic>
      <p:sp>
        <p:nvSpPr>
          <p:cNvPr id="14" name="Text 15">
            <a:extLst>
              <a:ext uri="{FF2B5EF4-FFF2-40B4-BE49-F238E27FC236}">
                <a16:creationId xmlns:a16="http://schemas.microsoft.com/office/drawing/2014/main" id="{EEA51CC0-FCDD-2B8B-A840-BB6A480EE03E}"/>
              </a:ext>
            </a:extLst>
          </p:cNvPr>
          <p:cNvSpPr txBox="1"/>
          <p:nvPr/>
        </p:nvSpPr>
        <p:spPr>
          <a:xfrm>
            <a:off x="9382758" y="4719606"/>
            <a:ext cx="946458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주차 구획 수</a:t>
            </a:r>
            <a:endParaRPr lang="en-US" sz="1000" dirty="0"/>
          </a:p>
        </p:txBody>
      </p:sp>
      <p:sp>
        <p:nvSpPr>
          <p:cNvPr id="15" name="Text 16">
            <a:extLst>
              <a:ext uri="{FF2B5EF4-FFF2-40B4-BE49-F238E27FC236}">
                <a16:creationId xmlns:a16="http://schemas.microsoft.com/office/drawing/2014/main" id="{D033355B-E55B-61EE-7115-2617890B7EB8}"/>
              </a:ext>
            </a:extLst>
          </p:cNvPr>
          <p:cNvSpPr txBox="1"/>
          <p:nvPr/>
        </p:nvSpPr>
        <p:spPr>
          <a:xfrm>
            <a:off x="9225178" y="5039499"/>
            <a:ext cx="1028715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428대</a:t>
            </a:r>
            <a:endParaRPr lang="en-US" sz="2100" dirty="0"/>
          </a:p>
        </p:txBody>
      </p:sp>
      <p:sp>
        <p:nvSpPr>
          <p:cNvPr id="16" name="Text 17">
            <a:extLst>
              <a:ext uri="{FF2B5EF4-FFF2-40B4-BE49-F238E27FC236}">
                <a16:creationId xmlns:a16="http://schemas.microsoft.com/office/drawing/2014/main" id="{B6781ABB-CE48-B130-7304-6A83A79424F8}"/>
              </a:ext>
            </a:extLst>
          </p:cNvPr>
          <p:cNvSpPr txBox="1"/>
          <p:nvPr/>
        </p:nvSpPr>
        <p:spPr>
          <a:xfrm>
            <a:off x="9229952" y="5602411"/>
            <a:ext cx="103268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 err="1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</a:t>
            </a:r>
            <a:r>
              <a:rPr lang="en-US" sz="9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00개 </a:t>
            </a:r>
            <a:r>
              <a:rPr lang="en-US" sz="9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합계</a:t>
            </a:r>
            <a:endParaRPr lang="en-US" sz="900" dirty="0"/>
          </a:p>
        </p:txBody>
      </p:sp>
      <p:pic>
        <p:nvPicPr>
          <p:cNvPr id="19" name="Image 4">
            <a:extLst>
              <a:ext uri="{FF2B5EF4-FFF2-40B4-BE49-F238E27FC236}">
                <a16:creationId xmlns:a16="http://schemas.microsoft.com/office/drawing/2014/main" id="{88516B75-693D-356A-3961-9E9732EBE0D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07925" y="1585108"/>
            <a:ext cx="133502" cy="133502"/>
          </a:xfrm>
          <a:prstGeom prst="rect">
            <a:avLst/>
          </a:prstGeom>
        </p:spPr>
      </p:pic>
      <p:sp>
        <p:nvSpPr>
          <p:cNvPr id="20" name="Text 20">
            <a:extLst>
              <a:ext uri="{FF2B5EF4-FFF2-40B4-BE49-F238E27FC236}">
                <a16:creationId xmlns:a16="http://schemas.microsoft.com/office/drawing/2014/main" id="{D12564EB-1793-8DDA-98A3-99E18AA59AC5}"/>
              </a:ext>
            </a:extLst>
          </p:cNvPr>
          <p:cNvSpPr txBox="1"/>
          <p:nvPr/>
        </p:nvSpPr>
        <p:spPr>
          <a:xfrm>
            <a:off x="6279832" y="1560876"/>
            <a:ext cx="101224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유형별 상세</a:t>
            </a:r>
            <a:endParaRPr lang="en-US" sz="1000" dirty="0"/>
          </a:p>
        </p:txBody>
      </p:sp>
      <p:sp>
        <p:nvSpPr>
          <p:cNvPr id="21" name="Shape 21">
            <a:extLst>
              <a:ext uri="{FF2B5EF4-FFF2-40B4-BE49-F238E27FC236}">
                <a16:creationId xmlns:a16="http://schemas.microsoft.com/office/drawing/2014/main" id="{D7257972-0B8F-79AA-7AE8-A8EEFC15B90F}"/>
              </a:ext>
            </a:extLst>
          </p:cNvPr>
          <p:cNvSpPr/>
          <p:nvPr/>
        </p:nvSpPr>
        <p:spPr>
          <a:xfrm>
            <a:off x="6104877" y="214837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 22">
            <a:extLst>
              <a:ext uri="{FF2B5EF4-FFF2-40B4-BE49-F238E27FC236}">
                <a16:creationId xmlns:a16="http://schemas.microsoft.com/office/drawing/2014/main" id="{ECBDA0CB-BB87-CB1A-AE40-0D4DF5DA4AEE}"/>
              </a:ext>
            </a:extLst>
          </p:cNvPr>
          <p:cNvSpPr txBox="1"/>
          <p:nvPr/>
        </p:nvSpPr>
        <p:spPr>
          <a:xfrm>
            <a:off x="6181687" y="1928922"/>
            <a:ext cx="65666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</a:t>
            </a:r>
            <a:endParaRPr lang="en-US" sz="800" dirty="0"/>
          </a:p>
        </p:txBody>
      </p:sp>
      <p:sp>
        <p:nvSpPr>
          <p:cNvPr id="23" name="Shape 23">
            <a:extLst>
              <a:ext uri="{FF2B5EF4-FFF2-40B4-BE49-F238E27FC236}">
                <a16:creationId xmlns:a16="http://schemas.microsoft.com/office/drawing/2014/main" id="{0546269A-ED58-252E-FBBD-D2DA0354EB39}"/>
              </a:ext>
            </a:extLst>
          </p:cNvPr>
          <p:cNvSpPr/>
          <p:nvPr/>
        </p:nvSpPr>
        <p:spPr>
          <a:xfrm>
            <a:off x="7262508" y="214837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 24">
            <a:extLst>
              <a:ext uri="{FF2B5EF4-FFF2-40B4-BE49-F238E27FC236}">
                <a16:creationId xmlns:a16="http://schemas.microsoft.com/office/drawing/2014/main" id="{B7BAC081-CC32-8957-E86E-80ECEC608C3B}"/>
              </a:ext>
            </a:extLst>
          </p:cNvPr>
          <p:cNvSpPr txBox="1"/>
          <p:nvPr/>
        </p:nvSpPr>
        <p:spPr>
          <a:xfrm>
            <a:off x="7315048" y="1928922"/>
            <a:ext cx="2807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개수</a:t>
            </a:r>
            <a:endParaRPr lang="en-US" sz="800" dirty="0"/>
          </a:p>
        </p:txBody>
      </p:sp>
      <p:sp>
        <p:nvSpPr>
          <p:cNvPr id="25" name="Shape 25">
            <a:extLst>
              <a:ext uri="{FF2B5EF4-FFF2-40B4-BE49-F238E27FC236}">
                <a16:creationId xmlns:a16="http://schemas.microsoft.com/office/drawing/2014/main" id="{9CA01B08-6911-0146-B886-AA7F9DE09315}"/>
              </a:ext>
            </a:extLst>
          </p:cNvPr>
          <p:cNvSpPr/>
          <p:nvPr/>
        </p:nvSpPr>
        <p:spPr>
          <a:xfrm>
            <a:off x="7889786" y="2148378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6" name="Text 26">
            <a:extLst>
              <a:ext uri="{FF2B5EF4-FFF2-40B4-BE49-F238E27FC236}">
                <a16:creationId xmlns:a16="http://schemas.microsoft.com/office/drawing/2014/main" id="{1FB0AB00-C5FD-D7D9-4957-C49C9A5F5F36}"/>
              </a:ext>
            </a:extLst>
          </p:cNvPr>
          <p:cNvSpPr txBox="1"/>
          <p:nvPr/>
        </p:nvSpPr>
        <p:spPr>
          <a:xfrm>
            <a:off x="8072462" y="1928922"/>
            <a:ext cx="4425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</a:t>
            </a:r>
            <a:endParaRPr lang="en-US" sz="800" dirty="0"/>
          </a:p>
        </p:txBody>
      </p:sp>
      <p:sp>
        <p:nvSpPr>
          <p:cNvPr id="29" name="Shape 29">
            <a:extLst>
              <a:ext uri="{FF2B5EF4-FFF2-40B4-BE49-F238E27FC236}">
                <a16:creationId xmlns:a16="http://schemas.microsoft.com/office/drawing/2014/main" id="{9279B6DA-5615-C364-7469-26A3DC71431A}"/>
              </a:ext>
            </a:extLst>
          </p:cNvPr>
          <p:cNvSpPr/>
          <p:nvPr/>
        </p:nvSpPr>
        <p:spPr>
          <a:xfrm>
            <a:off x="6104877" y="242818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 30">
            <a:extLst>
              <a:ext uri="{FF2B5EF4-FFF2-40B4-BE49-F238E27FC236}">
                <a16:creationId xmlns:a16="http://schemas.microsoft.com/office/drawing/2014/main" id="{B8FD955E-D4A1-310F-52AC-3A932E8BD6F2}"/>
              </a:ext>
            </a:extLst>
          </p:cNvPr>
          <p:cNvSpPr txBox="1"/>
          <p:nvPr/>
        </p:nvSpPr>
        <p:spPr>
          <a:xfrm>
            <a:off x="6334087" y="2212386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endParaRPr lang="en-US" sz="800" dirty="0"/>
          </a:p>
        </p:txBody>
      </p:sp>
      <p:sp>
        <p:nvSpPr>
          <p:cNvPr id="31" name="Shape 31">
            <a:extLst>
              <a:ext uri="{FF2B5EF4-FFF2-40B4-BE49-F238E27FC236}">
                <a16:creationId xmlns:a16="http://schemas.microsoft.com/office/drawing/2014/main" id="{61924540-48BD-5E8B-6DF5-159F1CD62B33}"/>
              </a:ext>
            </a:extLst>
          </p:cNvPr>
          <p:cNvSpPr/>
          <p:nvPr/>
        </p:nvSpPr>
        <p:spPr>
          <a:xfrm>
            <a:off x="7262508" y="242818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 32">
            <a:extLst>
              <a:ext uri="{FF2B5EF4-FFF2-40B4-BE49-F238E27FC236}">
                <a16:creationId xmlns:a16="http://schemas.microsoft.com/office/drawing/2014/main" id="{7D380526-5907-7211-2432-A9C0DD86C02C}"/>
              </a:ext>
            </a:extLst>
          </p:cNvPr>
          <p:cNvSpPr txBox="1"/>
          <p:nvPr/>
        </p:nvSpPr>
        <p:spPr>
          <a:xfrm>
            <a:off x="7140855" y="2212386"/>
            <a:ext cx="62910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49개</a:t>
            </a:r>
            <a:endParaRPr lang="en-US" sz="800" dirty="0"/>
          </a:p>
        </p:txBody>
      </p:sp>
      <p:sp>
        <p:nvSpPr>
          <p:cNvPr id="33" name="Shape 33">
            <a:extLst>
              <a:ext uri="{FF2B5EF4-FFF2-40B4-BE49-F238E27FC236}">
                <a16:creationId xmlns:a16="http://schemas.microsoft.com/office/drawing/2014/main" id="{50D7ECFE-3C44-A635-52D3-912ECA64B65D}"/>
              </a:ext>
            </a:extLst>
          </p:cNvPr>
          <p:cNvSpPr/>
          <p:nvPr/>
        </p:nvSpPr>
        <p:spPr>
          <a:xfrm>
            <a:off x="7889786" y="242818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7" name="Shape 37">
            <a:extLst>
              <a:ext uri="{FF2B5EF4-FFF2-40B4-BE49-F238E27FC236}">
                <a16:creationId xmlns:a16="http://schemas.microsoft.com/office/drawing/2014/main" id="{2EA35FBC-9C36-A506-B8D6-0096915E70E1}"/>
              </a:ext>
            </a:extLst>
          </p:cNvPr>
          <p:cNvSpPr/>
          <p:nvPr/>
        </p:nvSpPr>
        <p:spPr>
          <a:xfrm>
            <a:off x="6104877" y="271164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Text 38">
            <a:extLst>
              <a:ext uri="{FF2B5EF4-FFF2-40B4-BE49-F238E27FC236}">
                <a16:creationId xmlns:a16="http://schemas.microsoft.com/office/drawing/2014/main" id="{40DCC5BF-AE10-B95D-1AE9-F19FD945C15F}"/>
              </a:ext>
            </a:extLst>
          </p:cNvPr>
          <p:cNvSpPr txBox="1"/>
          <p:nvPr/>
        </p:nvSpPr>
        <p:spPr>
          <a:xfrm>
            <a:off x="6334087" y="2496765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</a:t>
            </a:r>
            <a:endParaRPr lang="en-US" sz="800" dirty="0"/>
          </a:p>
        </p:txBody>
      </p:sp>
      <p:sp>
        <p:nvSpPr>
          <p:cNvPr id="39" name="Shape 39">
            <a:extLst>
              <a:ext uri="{FF2B5EF4-FFF2-40B4-BE49-F238E27FC236}">
                <a16:creationId xmlns:a16="http://schemas.microsoft.com/office/drawing/2014/main" id="{57FB4CBA-5F2D-FDA7-81C7-40D8D45876A3}"/>
              </a:ext>
            </a:extLst>
          </p:cNvPr>
          <p:cNvSpPr/>
          <p:nvPr/>
        </p:nvSpPr>
        <p:spPr>
          <a:xfrm>
            <a:off x="7262508" y="2711649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Text 40">
            <a:extLst>
              <a:ext uri="{FF2B5EF4-FFF2-40B4-BE49-F238E27FC236}">
                <a16:creationId xmlns:a16="http://schemas.microsoft.com/office/drawing/2014/main" id="{89E31F98-B207-DA7A-FA40-65668E0F9111}"/>
              </a:ext>
            </a:extLst>
          </p:cNvPr>
          <p:cNvSpPr txBox="1"/>
          <p:nvPr/>
        </p:nvSpPr>
        <p:spPr>
          <a:xfrm>
            <a:off x="7140855" y="2503618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102개</a:t>
            </a:r>
            <a:endParaRPr lang="en-US" sz="800" dirty="0"/>
          </a:p>
        </p:txBody>
      </p:sp>
      <p:sp>
        <p:nvSpPr>
          <p:cNvPr id="41" name="Shape 41">
            <a:extLst>
              <a:ext uri="{FF2B5EF4-FFF2-40B4-BE49-F238E27FC236}">
                <a16:creationId xmlns:a16="http://schemas.microsoft.com/office/drawing/2014/main" id="{3BF6F1E5-2E44-88DD-484E-BEDCD7C9B0B9}"/>
              </a:ext>
            </a:extLst>
          </p:cNvPr>
          <p:cNvSpPr/>
          <p:nvPr/>
        </p:nvSpPr>
        <p:spPr>
          <a:xfrm>
            <a:off x="7889786" y="271164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5" name="Shape 45">
            <a:extLst>
              <a:ext uri="{FF2B5EF4-FFF2-40B4-BE49-F238E27FC236}">
                <a16:creationId xmlns:a16="http://schemas.microsoft.com/office/drawing/2014/main" id="{9C590F6F-FB77-819E-0F68-809DC27473CA}"/>
              </a:ext>
            </a:extLst>
          </p:cNvPr>
          <p:cNvSpPr/>
          <p:nvPr/>
        </p:nvSpPr>
        <p:spPr>
          <a:xfrm>
            <a:off x="6104877" y="2995113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Text 46">
            <a:extLst>
              <a:ext uri="{FF2B5EF4-FFF2-40B4-BE49-F238E27FC236}">
                <a16:creationId xmlns:a16="http://schemas.microsoft.com/office/drawing/2014/main" id="{B11AE84F-5985-1326-134B-68D136E56392}"/>
              </a:ext>
            </a:extLst>
          </p:cNvPr>
          <p:cNvSpPr txBox="1"/>
          <p:nvPr/>
        </p:nvSpPr>
        <p:spPr>
          <a:xfrm>
            <a:off x="6334087" y="2780229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</a:t>
            </a:r>
            <a:endParaRPr lang="en-US" sz="800" dirty="0"/>
          </a:p>
        </p:txBody>
      </p:sp>
      <p:sp>
        <p:nvSpPr>
          <p:cNvPr id="47" name="Shape 47">
            <a:extLst>
              <a:ext uri="{FF2B5EF4-FFF2-40B4-BE49-F238E27FC236}">
                <a16:creationId xmlns:a16="http://schemas.microsoft.com/office/drawing/2014/main" id="{BB851402-8C3A-AE81-3B26-4D30A9B61EA7}"/>
              </a:ext>
            </a:extLst>
          </p:cNvPr>
          <p:cNvSpPr/>
          <p:nvPr/>
        </p:nvSpPr>
        <p:spPr>
          <a:xfrm>
            <a:off x="7262508" y="2995113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Shape 49">
            <a:extLst>
              <a:ext uri="{FF2B5EF4-FFF2-40B4-BE49-F238E27FC236}">
                <a16:creationId xmlns:a16="http://schemas.microsoft.com/office/drawing/2014/main" id="{EA8A76A8-BEDA-0A5A-66DB-0E143F6870D7}"/>
              </a:ext>
            </a:extLst>
          </p:cNvPr>
          <p:cNvSpPr/>
          <p:nvPr/>
        </p:nvSpPr>
        <p:spPr>
          <a:xfrm>
            <a:off x="7889786" y="2995113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" name="Shape 53">
            <a:extLst>
              <a:ext uri="{FF2B5EF4-FFF2-40B4-BE49-F238E27FC236}">
                <a16:creationId xmlns:a16="http://schemas.microsoft.com/office/drawing/2014/main" id="{877A4AB2-DE81-8833-490A-AF987D891678}"/>
              </a:ext>
            </a:extLst>
          </p:cNvPr>
          <p:cNvSpPr/>
          <p:nvPr/>
        </p:nvSpPr>
        <p:spPr>
          <a:xfrm>
            <a:off x="6104877" y="3279491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Text 54">
            <a:extLst>
              <a:ext uri="{FF2B5EF4-FFF2-40B4-BE49-F238E27FC236}">
                <a16:creationId xmlns:a16="http://schemas.microsoft.com/office/drawing/2014/main" id="{C9AEAB62-8621-D649-B81C-92B26161F03C}"/>
              </a:ext>
            </a:extLst>
          </p:cNvPr>
          <p:cNvSpPr txBox="1"/>
          <p:nvPr/>
        </p:nvSpPr>
        <p:spPr>
          <a:xfrm>
            <a:off x="6334087" y="3063693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endParaRPr lang="en-US" sz="800" dirty="0"/>
          </a:p>
        </p:txBody>
      </p:sp>
      <p:sp>
        <p:nvSpPr>
          <p:cNvPr id="55" name="Shape 55">
            <a:extLst>
              <a:ext uri="{FF2B5EF4-FFF2-40B4-BE49-F238E27FC236}">
                <a16:creationId xmlns:a16="http://schemas.microsoft.com/office/drawing/2014/main" id="{5397D75F-A270-8F10-ED6C-CF2393FCE70E}"/>
              </a:ext>
            </a:extLst>
          </p:cNvPr>
          <p:cNvSpPr/>
          <p:nvPr/>
        </p:nvSpPr>
        <p:spPr>
          <a:xfrm>
            <a:off x="7262508" y="3279491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Shape 57">
            <a:extLst>
              <a:ext uri="{FF2B5EF4-FFF2-40B4-BE49-F238E27FC236}">
                <a16:creationId xmlns:a16="http://schemas.microsoft.com/office/drawing/2014/main" id="{1FBFDC6C-1423-8A82-0B71-37E9EFE6DD22}"/>
              </a:ext>
            </a:extLst>
          </p:cNvPr>
          <p:cNvSpPr/>
          <p:nvPr/>
        </p:nvSpPr>
        <p:spPr>
          <a:xfrm>
            <a:off x="7889786" y="3279491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1" name="Shape 61">
            <a:extLst>
              <a:ext uri="{FF2B5EF4-FFF2-40B4-BE49-F238E27FC236}">
                <a16:creationId xmlns:a16="http://schemas.microsoft.com/office/drawing/2014/main" id="{849E24C7-B088-061E-45BD-458FBB75C31A}"/>
              </a:ext>
            </a:extLst>
          </p:cNvPr>
          <p:cNvSpPr/>
          <p:nvPr/>
        </p:nvSpPr>
        <p:spPr>
          <a:xfrm>
            <a:off x="6104877" y="356295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2" name="Text 62">
            <a:extLst>
              <a:ext uri="{FF2B5EF4-FFF2-40B4-BE49-F238E27FC236}">
                <a16:creationId xmlns:a16="http://schemas.microsoft.com/office/drawing/2014/main" id="{EBA435A5-64E3-2AF5-B307-9CE56F00018E}"/>
              </a:ext>
            </a:extLst>
          </p:cNvPr>
          <p:cNvSpPr txBox="1"/>
          <p:nvPr/>
        </p:nvSpPr>
        <p:spPr>
          <a:xfrm>
            <a:off x="6334087" y="3348071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endParaRPr lang="en-US" sz="800" dirty="0"/>
          </a:p>
        </p:txBody>
      </p:sp>
      <p:sp>
        <p:nvSpPr>
          <p:cNvPr id="63" name="Shape 63">
            <a:extLst>
              <a:ext uri="{FF2B5EF4-FFF2-40B4-BE49-F238E27FC236}">
                <a16:creationId xmlns:a16="http://schemas.microsoft.com/office/drawing/2014/main" id="{66B5BFFA-C585-4303-CB45-FB169E99E030}"/>
              </a:ext>
            </a:extLst>
          </p:cNvPr>
          <p:cNvSpPr/>
          <p:nvPr/>
        </p:nvSpPr>
        <p:spPr>
          <a:xfrm>
            <a:off x="7262508" y="356295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5" name="Shape 65">
            <a:extLst>
              <a:ext uri="{FF2B5EF4-FFF2-40B4-BE49-F238E27FC236}">
                <a16:creationId xmlns:a16="http://schemas.microsoft.com/office/drawing/2014/main" id="{0C1FDC2F-4DFD-3529-2DF2-3DF954315B39}"/>
              </a:ext>
            </a:extLst>
          </p:cNvPr>
          <p:cNvSpPr/>
          <p:nvPr/>
        </p:nvSpPr>
        <p:spPr>
          <a:xfrm>
            <a:off x="7889786" y="356295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9" name="Shape 69">
            <a:extLst>
              <a:ext uri="{FF2B5EF4-FFF2-40B4-BE49-F238E27FC236}">
                <a16:creationId xmlns:a16="http://schemas.microsoft.com/office/drawing/2014/main" id="{FE7AE6F9-5017-5770-149D-0FD7A2B7BC69}"/>
              </a:ext>
            </a:extLst>
          </p:cNvPr>
          <p:cNvSpPr/>
          <p:nvPr/>
        </p:nvSpPr>
        <p:spPr>
          <a:xfrm>
            <a:off x="6104877" y="384641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0" name="Text 70">
            <a:extLst>
              <a:ext uri="{FF2B5EF4-FFF2-40B4-BE49-F238E27FC236}">
                <a16:creationId xmlns:a16="http://schemas.microsoft.com/office/drawing/2014/main" id="{D5C14062-9D99-59A1-8FF4-2BFF4FE80E53}"/>
              </a:ext>
            </a:extLst>
          </p:cNvPr>
          <p:cNvSpPr txBox="1"/>
          <p:nvPr/>
        </p:nvSpPr>
        <p:spPr>
          <a:xfrm>
            <a:off x="6334087" y="3631535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endParaRPr lang="en-US" sz="800" dirty="0"/>
          </a:p>
        </p:txBody>
      </p:sp>
      <p:sp>
        <p:nvSpPr>
          <p:cNvPr id="71" name="Shape 71">
            <a:extLst>
              <a:ext uri="{FF2B5EF4-FFF2-40B4-BE49-F238E27FC236}">
                <a16:creationId xmlns:a16="http://schemas.microsoft.com/office/drawing/2014/main" id="{940BBEA3-BD2E-EEAC-6D33-CC298F03B2B5}"/>
              </a:ext>
            </a:extLst>
          </p:cNvPr>
          <p:cNvSpPr/>
          <p:nvPr/>
        </p:nvSpPr>
        <p:spPr>
          <a:xfrm>
            <a:off x="7262508" y="3846419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3" name="Shape 73">
            <a:extLst>
              <a:ext uri="{FF2B5EF4-FFF2-40B4-BE49-F238E27FC236}">
                <a16:creationId xmlns:a16="http://schemas.microsoft.com/office/drawing/2014/main" id="{63CC2C11-20C1-D0DF-45E7-E5250B3DDB1F}"/>
              </a:ext>
            </a:extLst>
          </p:cNvPr>
          <p:cNvSpPr/>
          <p:nvPr/>
        </p:nvSpPr>
        <p:spPr>
          <a:xfrm>
            <a:off x="7889786" y="384641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7" name="Shape 77">
            <a:extLst>
              <a:ext uri="{FF2B5EF4-FFF2-40B4-BE49-F238E27FC236}">
                <a16:creationId xmlns:a16="http://schemas.microsoft.com/office/drawing/2014/main" id="{F6861618-668B-B72E-02B9-F64C2F113B01}"/>
              </a:ext>
            </a:extLst>
          </p:cNvPr>
          <p:cNvSpPr/>
          <p:nvPr/>
        </p:nvSpPr>
        <p:spPr>
          <a:xfrm>
            <a:off x="6104877" y="4130798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8" name="Text 78">
            <a:extLst>
              <a:ext uri="{FF2B5EF4-FFF2-40B4-BE49-F238E27FC236}">
                <a16:creationId xmlns:a16="http://schemas.microsoft.com/office/drawing/2014/main" id="{B4DA9E30-77C8-594B-3777-3297D3219096}"/>
              </a:ext>
            </a:extLst>
          </p:cNvPr>
          <p:cNvSpPr txBox="1"/>
          <p:nvPr/>
        </p:nvSpPr>
        <p:spPr>
          <a:xfrm>
            <a:off x="6334087" y="3915914"/>
            <a:ext cx="5093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endParaRPr lang="en-US" sz="800" dirty="0"/>
          </a:p>
        </p:txBody>
      </p:sp>
      <p:sp>
        <p:nvSpPr>
          <p:cNvPr id="79" name="Shape 79">
            <a:extLst>
              <a:ext uri="{FF2B5EF4-FFF2-40B4-BE49-F238E27FC236}">
                <a16:creationId xmlns:a16="http://schemas.microsoft.com/office/drawing/2014/main" id="{30F18099-9D49-D5E0-B6F6-94946ED1B962}"/>
              </a:ext>
            </a:extLst>
          </p:cNvPr>
          <p:cNvSpPr/>
          <p:nvPr/>
        </p:nvSpPr>
        <p:spPr>
          <a:xfrm>
            <a:off x="7262508" y="4130798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1" name="Shape 81">
            <a:extLst>
              <a:ext uri="{FF2B5EF4-FFF2-40B4-BE49-F238E27FC236}">
                <a16:creationId xmlns:a16="http://schemas.microsoft.com/office/drawing/2014/main" id="{9DF1926F-0A11-6C0D-1011-31BBE4168416}"/>
              </a:ext>
            </a:extLst>
          </p:cNvPr>
          <p:cNvSpPr/>
          <p:nvPr/>
        </p:nvSpPr>
        <p:spPr>
          <a:xfrm>
            <a:off x="7889786" y="4130798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5" name="Text 85">
            <a:extLst>
              <a:ext uri="{FF2B5EF4-FFF2-40B4-BE49-F238E27FC236}">
                <a16:creationId xmlns:a16="http://schemas.microsoft.com/office/drawing/2014/main" id="{C62E22E4-C96A-ABEB-A5E8-EADF5AA861DB}"/>
              </a:ext>
            </a:extLst>
          </p:cNvPr>
          <p:cNvSpPr txBox="1"/>
          <p:nvPr/>
        </p:nvSpPr>
        <p:spPr>
          <a:xfrm>
            <a:off x="6334087" y="4199378"/>
            <a:ext cx="5093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</a:t>
            </a:r>
            <a:endParaRPr lang="en-US" sz="800" dirty="0"/>
          </a:p>
        </p:txBody>
      </p:sp>
      <p:sp>
        <p:nvSpPr>
          <p:cNvPr id="89" name="Shape 89">
            <a:extLst>
              <a:ext uri="{FF2B5EF4-FFF2-40B4-BE49-F238E27FC236}">
                <a16:creationId xmlns:a16="http://schemas.microsoft.com/office/drawing/2014/main" id="{FD60501E-6685-1759-59E9-9A01F27C7497}"/>
              </a:ext>
            </a:extLst>
          </p:cNvPr>
          <p:cNvSpPr/>
          <p:nvPr/>
        </p:nvSpPr>
        <p:spPr>
          <a:xfrm>
            <a:off x="6003379" y="4584340"/>
            <a:ext cx="2884589" cy="1314907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91" name="Image 5">
            <a:extLst>
              <a:ext uri="{FF2B5EF4-FFF2-40B4-BE49-F238E27FC236}">
                <a16:creationId xmlns:a16="http://schemas.microsoft.com/office/drawing/2014/main" id="{ED5DBB2A-2B0B-9F33-9965-F562E1D4777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155169" y="4733387"/>
            <a:ext cx="133502" cy="133502"/>
          </a:xfrm>
          <a:prstGeom prst="rect">
            <a:avLst/>
          </a:prstGeom>
        </p:spPr>
      </p:pic>
      <p:sp>
        <p:nvSpPr>
          <p:cNvPr id="92" name="Text 91">
            <a:extLst>
              <a:ext uri="{FF2B5EF4-FFF2-40B4-BE49-F238E27FC236}">
                <a16:creationId xmlns:a16="http://schemas.microsoft.com/office/drawing/2014/main" id="{D5FD5D45-E294-481A-0B80-A5B1BF700354}"/>
              </a:ext>
            </a:extLst>
          </p:cNvPr>
          <p:cNvSpPr txBox="1"/>
          <p:nvPr/>
        </p:nvSpPr>
        <p:spPr>
          <a:xfrm>
            <a:off x="6327076" y="4698640"/>
            <a:ext cx="127833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</a:t>
            </a:r>
            <a:r>
              <a:rPr lang="en-US" sz="10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000" b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충분도</a:t>
            </a:r>
            <a:endParaRPr lang="en-US" sz="1000" dirty="0"/>
          </a:p>
        </p:txBody>
      </p:sp>
      <p:pic>
        <p:nvPicPr>
          <p:cNvPr id="93" name="Image 6">
            <a:extLst>
              <a:ext uri="{FF2B5EF4-FFF2-40B4-BE49-F238E27FC236}">
                <a16:creationId xmlns:a16="http://schemas.microsoft.com/office/drawing/2014/main" id="{D47A33B2-405F-95C3-86C5-BEE0ABCCD7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359" b="-1359"/>
          <a:stretch/>
        </p:blipFill>
        <p:spPr>
          <a:xfrm>
            <a:off x="6155169" y="5050684"/>
            <a:ext cx="105156" cy="123444"/>
          </a:xfrm>
          <a:prstGeom prst="rect">
            <a:avLst/>
          </a:prstGeom>
        </p:spPr>
      </p:pic>
      <p:sp>
        <p:nvSpPr>
          <p:cNvPr id="94" name="Text 92">
            <a:extLst>
              <a:ext uri="{FF2B5EF4-FFF2-40B4-BE49-F238E27FC236}">
                <a16:creationId xmlns:a16="http://schemas.microsoft.com/office/drawing/2014/main" id="{CE7B2564-882E-D9DC-E5F3-4E460BFE7C53}"/>
              </a:ext>
            </a:extLst>
          </p:cNvPr>
          <p:cNvSpPr txBox="1"/>
          <p:nvPr/>
        </p:nvSpPr>
        <p:spPr>
          <a:xfrm>
            <a:off x="6349530" y="5027011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</a:t>
            </a:r>
            <a:endParaRPr lang="en-US" sz="900" dirty="0"/>
          </a:p>
        </p:txBody>
      </p:sp>
      <p:sp>
        <p:nvSpPr>
          <p:cNvPr id="95" name="Shape 93">
            <a:extLst>
              <a:ext uri="{FF2B5EF4-FFF2-40B4-BE49-F238E27FC236}">
                <a16:creationId xmlns:a16="http://schemas.microsoft.com/office/drawing/2014/main" id="{1127D180-D3E1-8511-8122-848150CFDE87}"/>
              </a:ext>
            </a:extLst>
          </p:cNvPr>
          <p:cNvSpPr/>
          <p:nvPr/>
        </p:nvSpPr>
        <p:spPr>
          <a:xfrm>
            <a:off x="8312545" y="5015882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CF3CF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6" name="Text 94">
            <a:extLst>
              <a:ext uri="{FF2B5EF4-FFF2-40B4-BE49-F238E27FC236}">
                <a16:creationId xmlns:a16="http://schemas.microsoft.com/office/drawing/2014/main" id="{A10F0C8E-2042-AB68-0E81-BFCA1F525432}"/>
              </a:ext>
            </a:extLst>
          </p:cNvPr>
          <p:cNvSpPr txBox="1"/>
          <p:nvPr/>
        </p:nvSpPr>
        <p:spPr>
          <a:xfrm>
            <a:off x="8388440" y="5035084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F39C1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보통</a:t>
            </a:r>
            <a:endParaRPr lang="en-US" sz="900" dirty="0"/>
          </a:p>
        </p:txBody>
      </p:sp>
      <p:pic>
        <p:nvPicPr>
          <p:cNvPr id="97" name="Image 7">
            <a:extLst>
              <a:ext uri="{FF2B5EF4-FFF2-40B4-BE49-F238E27FC236}">
                <a16:creationId xmlns:a16="http://schemas.microsoft.com/office/drawing/2014/main" id="{2FFF44C2-B440-9767-D875-2DDC8823EEA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1359" b="-1359"/>
          <a:stretch/>
        </p:blipFill>
        <p:spPr>
          <a:xfrm>
            <a:off x="6155169" y="5309459"/>
            <a:ext cx="105156" cy="123444"/>
          </a:xfrm>
          <a:prstGeom prst="rect">
            <a:avLst/>
          </a:prstGeom>
        </p:spPr>
      </p:pic>
      <p:sp>
        <p:nvSpPr>
          <p:cNvPr id="98" name="Text 95">
            <a:extLst>
              <a:ext uri="{FF2B5EF4-FFF2-40B4-BE49-F238E27FC236}">
                <a16:creationId xmlns:a16="http://schemas.microsoft.com/office/drawing/2014/main" id="{ACAFA39A-BDB9-CB73-DEB8-6CB543F62A39}"/>
              </a:ext>
            </a:extLst>
          </p:cNvPr>
          <p:cNvSpPr txBox="1"/>
          <p:nvPr/>
        </p:nvSpPr>
        <p:spPr>
          <a:xfrm>
            <a:off x="6349530" y="5285786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화장실</a:t>
            </a:r>
            <a:endParaRPr lang="en-US" sz="900" dirty="0"/>
          </a:p>
        </p:txBody>
      </p:sp>
      <p:sp>
        <p:nvSpPr>
          <p:cNvPr id="99" name="Shape 96">
            <a:extLst>
              <a:ext uri="{FF2B5EF4-FFF2-40B4-BE49-F238E27FC236}">
                <a16:creationId xmlns:a16="http://schemas.microsoft.com/office/drawing/2014/main" id="{234FD769-EF49-9D47-A80E-CE2F9A152BBB}"/>
              </a:ext>
            </a:extLst>
          </p:cNvPr>
          <p:cNvSpPr/>
          <p:nvPr/>
        </p:nvSpPr>
        <p:spPr>
          <a:xfrm>
            <a:off x="8312545" y="5274657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ADBD8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0" name="Text 97">
            <a:extLst>
              <a:ext uri="{FF2B5EF4-FFF2-40B4-BE49-F238E27FC236}">
                <a16:creationId xmlns:a16="http://schemas.microsoft.com/office/drawing/2014/main" id="{554B32C2-EA34-3F59-B8B7-E797BFDDDBC7}"/>
              </a:ext>
            </a:extLst>
          </p:cNvPr>
          <p:cNvSpPr txBox="1"/>
          <p:nvPr/>
        </p:nvSpPr>
        <p:spPr>
          <a:xfrm>
            <a:off x="8388440" y="5293859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C0392B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부족</a:t>
            </a:r>
            <a:endParaRPr lang="en-US" sz="900" dirty="0"/>
          </a:p>
        </p:txBody>
      </p:sp>
      <p:pic>
        <p:nvPicPr>
          <p:cNvPr id="101" name="Image 8">
            <a:extLst>
              <a:ext uri="{FF2B5EF4-FFF2-40B4-BE49-F238E27FC236}">
                <a16:creationId xmlns:a16="http://schemas.microsoft.com/office/drawing/2014/main" id="{34AEE865-DD9F-5461-732C-853607FBF77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-524" b="-524"/>
          <a:stretch/>
        </p:blipFill>
        <p:spPr>
          <a:xfrm>
            <a:off x="6155169" y="5569149"/>
            <a:ext cx="152705" cy="123444"/>
          </a:xfrm>
          <a:prstGeom prst="rect">
            <a:avLst/>
          </a:prstGeom>
        </p:spPr>
      </p:pic>
      <p:sp>
        <p:nvSpPr>
          <p:cNvPr id="102" name="Text 98">
            <a:extLst>
              <a:ext uri="{FF2B5EF4-FFF2-40B4-BE49-F238E27FC236}">
                <a16:creationId xmlns:a16="http://schemas.microsoft.com/office/drawing/2014/main" id="{A008068C-1B0A-1392-0377-657A70062A28}"/>
              </a:ext>
            </a:extLst>
          </p:cNvPr>
          <p:cNvSpPr txBox="1"/>
          <p:nvPr/>
        </p:nvSpPr>
        <p:spPr>
          <a:xfrm>
            <a:off x="6349530" y="5544562"/>
            <a:ext cx="54864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숙박시설</a:t>
            </a:r>
            <a:endParaRPr lang="en-US" sz="900" dirty="0"/>
          </a:p>
        </p:txBody>
      </p:sp>
      <p:sp>
        <p:nvSpPr>
          <p:cNvPr id="103" name="Shape 99">
            <a:extLst>
              <a:ext uri="{FF2B5EF4-FFF2-40B4-BE49-F238E27FC236}">
                <a16:creationId xmlns:a16="http://schemas.microsoft.com/office/drawing/2014/main" id="{9BCBBF2D-C454-E57A-FCAC-EE90DAC0BD69}"/>
              </a:ext>
            </a:extLst>
          </p:cNvPr>
          <p:cNvSpPr/>
          <p:nvPr/>
        </p:nvSpPr>
        <p:spPr>
          <a:xfrm>
            <a:off x="8312545" y="5534347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D5F5E3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4" name="Text 100">
            <a:extLst>
              <a:ext uri="{FF2B5EF4-FFF2-40B4-BE49-F238E27FC236}">
                <a16:creationId xmlns:a16="http://schemas.microsoft.com/office/drawing/2014/main" id="{078E175F-8457-D89D-9E5F-1BC4966E0C0A}"/>
              </a:ext>
            </a:extLst>
          </p:cNvPr>
          <p:cNvSpPr txBox="1"/>
          <p:nvPr/>
        </p:nvSpPr>
        <p:spPr>
          <a:xfrm>
            <a:off x="8388440" y="5552635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충분</a:t>
            </a:r>
            <a:endParaRPr lang="en-US" sz="900" dirty="0"/>
          </a:p>
        </p:txBody>
      </p:sp>
      <p:sp>
        <p:nvSpPr>
          <p:cNvPr id="2" name="Shape 84">
            <a:extLst>
              <a:ext uri="{FF2B5EF4-FFF2-40B4-BE49-F238E27FC236}">
                <a16:creationId xmlns:a16="http://schemas.microsoft.com/office/drawing/2014/main" id="{E8E1C1F0-A351-766B-3D37-110FBA5AA3C0}"/>
              </a:ext>
            </a:extLst>
          </p:cNvPr>
          <p:cNvSpPr>
            <a:spLocks/>
          </p:cNvSpPr>
          <p:nvPr/>
        </p:nvSpPr>
        <p:spPr>
          <a:xfrm>
            <a:off x="9021700" y="1463267"/>
            <a:ext cx="2457799" cy="3036260"/>
          </a:xfrm>
          <a:prstGeom prst="roundRect">
            <a:avLst>
              <a:gd name="adj" fmla="val 161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4" descr="preencoded.png">
            <a:extLst>
              <a:ext uri="{FF2B5EF4-FFF2-40B4-BE49-F238E27FC236}">
                <a16:creationId xmlns:a16="http://schemas.microsoft.com/office/drawing/2014/main" id="{06A88201-FDB8-F320-7A3E-BEFE5B4D0E3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-1100" b="-1100"/>
          <a:stretch/>
        </p:blipFill>
        <p:spPr>
          <a:xfrm>
            <a:off x="9081542" y="1552675"/>
            <a:ext cx="114300" cy="133502"/>
          </a:xfrm>
          <a:prstGeom prst="rect">
            <a:avLst/>
          </a:prstGeom>
        </p:spPr>
      </p:pic>
      <p:sp>
        <p:nvSpPr>
          <p:cNvPr id="7" name="Text 86">
            <a:extLst>
              <a:ext uri="{FF2B5EF4-FFF2-40B4-BE49-F238E27FC236}">
                <a16:creationId xmlns:a16="http://schemas.microsoft.com/office/drawing/2014/main" id="{29AA575B-973B-4E29-D922-410626A91339}"/>
              </a:ext>
            </a:extLst>
          </p:cNvPr>
          <p:cNvSpPr txBox="1"/>
          <p:nvPr/>
        </p:nvSpPr>
        <p:spPr>
          <a:xfrm>
            <a:off x="9264071" y="1531824"/>
            <a:ext cx="124998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주차장별 구획수 상세</a:t>
            </a:r>
            <a:endParaRPr lang="en-US" sz="1000" dirty="0"/>
          </a:p>
        </p:txBody>
      </p:sp>
      <p:sp>
        <p:nvSpPr>
          <p:cNvPr id="8" name="Shape 87">
            <a:extLst>
              <a:ext uri="{FF2B5EF4-FFF2-40B4-BE49-F238E27FC236}">
                <a16:creationId xmlns:a16="http://schemas.microsoft.com/office/drawing/2014/main" id="{81ABE31E-7365-AC8D-BAB6-18C72A86E0B1}"/>
              </a:ext>
            </a:extLst>
          </p:cNvPr>
          <p:cNvSpPr/>
          <p:nvPr/>
        </p:nvSpPr>
        <p:spPr>
          <a:xfrm>
            <a:off x="9059190" y="2077744"/>
            <a:ext cx="2476195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8">
            <a:extLst>
              <a:ext uri="{FF2B5EF4-FFF2-40B4-BE49-F238E27FC236}">
                <a16:creationId xmlns:a16="http://schemas.microsoft.com/office/drawing/2014/main" id="{9465F4E6-77B2-9AF6-7C5E-7FC577B96612}"/>
              </a:ext>
            </a:extLst>
          </p:cNvPr>
          <p:cNvSpPr txBox="1"/>
          <p:nvPr/>
        </p:nvSpPr>
        <p:spPr>
          <a:xfrm>
            <a:off x="9136000" y="1857374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주차장명</a:t>
            </a:r>
            <a:endParaRPr lang="en-US" sz="800" dirty="0"/>
          </a:p>
        </p:txBody>
      </p:sp>
      <p:sp>
        <p:nvSpPr>
          <p:cNvPr id="106" name="Text 90">
            <a:extLst>
              <a:ext uri="{FF2B5EF4-FFF2-40B4-BE49-F238E27FC236}">
                <a16:creationId xmlns:a16="http://schemas.microsoft.com/office/drawing/2014/main" id="{92DB59E6-304F-53DE-99A0-F9DB775972C2}"/>
              </a:ext>
            </a:extLst>
          </p:cNvPr>
          <p:cNvSpPr txBox="1"/>
          <p:nvPr/>
        </p:nvSpPr>
        <p:spPr>
          <a:xfrm>
            <a:off x="10533000" y="1868792"/>
            <a:ext cx="3758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구획수</a:t>
            </a:r>
            <a:endParaRPr lang="en-US" sz="800" dirty="0"/>
          </a:p>
        </p:txBody>
      </p:sp>
      <p:sp>
        <p:nvSpPr>
          <p:cNvPr id="107" name="Shape 91">
            <a:extLst>
              <a:ext uri="{FF2B5EF4-FFF2-40B4-BE49-F238E27FC236}">
                <a16:creationId xmlns:a16="http://schemas.microsoft.com/office/drawing/2014/main" id="{BBA4CC67-29B0-C2B0-7409-F2F58F0587E2}"/>
              </a:ext>
            </a:extLst>
          </p:cNvPr>
          <p:cNvSpPr/>
          <p:nvPr/>
        </p:nvSpPr>
        <p:spPr>
          <a:xfrm>
            <a:off x="9059190" y="2356636"/>
            <a:ext cx="2476195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8" name="Text 92">
            <a:extLst>
              <a:ext uri="{FF2B5EF4-FFF2-40B4-BE49-F238E27FC236}">
                <a16:creationId xmlns:a16="http://schemas.microsoft.com/office/drawing/2014/main" id="{BAF9192F-748F-6EFD-B5B4-0FEB9888E89E}"/>
              </a:ext>
            </a:extLst>
          </p:cNvPr>
          <p:cNvSpPr txBox="1"/>
          <p:nvPr/>
        </p:nvSpPr>
        <p:spPr>
          <a:xfrm>
            <a:off x="9136000" y="2141752"/>
            <a:ext cx="9948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중앙공원 지하주차장</a:t>
            </a:r>
            <a:endParaRPr lang="en-US" sz="800" dirty="0"/>
          </a:p>
        </p:txBody>
      </p:sp>
      <p:sp>
        <p:nvSpPr>
          <p:cNvPr id="110" name="Text 94">
            <a:extLst>
              <a:ext uri="{FF2B5EF4-FFF2-40B4-BE49-F238E27FC236}">
                <a16:creationId xmlns:a16="http://schemas.microsoft.com/office/drawing/2014/main" id="{4A25B13A-364C-B810-10A8-3FA26A09461B}"/>
              </a:ext>
            </a:extLst>
          </p:cNvPr>
          <p:cNvSpPr txBox="1"/>
          <p:nvPr/>
        </p:nvSpPr>
        <p:spPr>
          <a:xfrm>
            <a:off x="10533000" y="2153170"/>
            <a:ext cx="3566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120대</a:t>
            </a:r>
            <a:endParaRPr lang="en-US" sz="800" dirty="0"/>
          </a:p>
        </p:txBody>
      </p:sp>
      <p:sp>
        <p:nvSpPr>
          <p:cNvPr id="111" name="Shape 95">
            <a:extLst>
              <a:ext uri="{FF2B5EF4-FFF2-40B4-BE49-F238E27FC236}">
                <a16:creationId xmlns:a16="http://schemas.microsoft.com/office/drawing/2014/main" id="{9EB8B99E-63D1-3C07-DDCA-613CDDAD3820}"/>
              </a:ext>
            </a:extLst>
          </p:cNvPr>
          <p:cNvSpPr/>
          <p:nvPr/>
        </p:nvSpPr>
        <p:spPr>
          <a:xfrm>
            <a:off x="9059190" y="2640100"/>
            <a:ext cx="2476195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2" name="Text 96">
            <a:extLst>
              <a:ext uri="{FF2B5EF4-FFF2-40B4-BE49-F238E27FC236}">
                <a16:creationId xmlns:a16="http://schemas.microsoft.com/office/drawing/2014/main" id="{FED37BA6-4BC5-803D-0DD1-1C925CB80E63}"/>
              </a:ext>
            </a:extLst>
          </p:cNvPr>
          <p:cNvSpPr txBox="1"/>
          <p:nvPr/>
        </p:nvSpPr>
        <p:spPr>
          <a:xfrm>
            <a:off x="9136000" y="2425216"/>
            <a:ext cx="8046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문화센터 주차장</a:t>
            </a:r>
            <a:endParaRPr lang="en-US" sz="800" dirty="0"/>
          </a:p>
        </p:txBody>
      </p:sp>
      <p:sp>
        <p:nvSpPr>
          <p:cNvPr id="114" name="Text 98">
            <a:extLst>
              <a:ext uri="{FF2B5EF4-FFF2-40B4-BE49-F238E27FC236}">
                <a16:creationId xmlns:a16="http://schemas.microsoft.com/office/drawing/2014/main" id="{C8096EB8-8AC5-92BF-A98D-3EBD537C6936}"/>
              </a:ext>
            </a:extLst>
          </p:cNvPr>
          <p:cNvSpPr txBox="1"/>
          <p:nvPr/>
        </p:nvSpPr>
        <p:spPr>
          <a:xfrm>
            <a:off x="10533000" y="2436634"/>
            <a:ext cx="2999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85대</a:t>
            </a:r>
            <a:endParaRPr lang="en-US" sz="800" dirty="0"/>
          </a:p>
        </p:txBody>
      </p:sp>
      <p:sp>
        <p:nvSpPr>
          <p:cNvPr id="115" name="Shape 99">
            <a:extLst>
              <a:ext uri="{FF2B5EF4-FFF2-40B4-BE49-F238E27FC236}">
                <a16:creationId xmlns:a16="http://schemas.microsoft.com/office/drawing/2014/main" id="{68A7EA57-DC59-159D-C6C7-70763A04B686}"/>
              </a:ext>
            </a:extLst>
          </p:cNvPr>
          <p:cNvSpPr/>
          <p:nvPr/>
        </p:nvSpPr>
        <p:spPr>
          <a:xfrm>
            <a:off x="9059190" y="2924478"/>
            <a:ext cx="2476195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6" name="Text 100">
            <a:extLst>
              <a:ext uri="{FF2B5EF4-FFF2-40B4-BE49-F238E27FC236}">
                <a16:creationId xmlns:a16="http://schemas.microsoft.com/office/drawing/2014/main" id="{7F98A8C2-2F29-D982-E5AC-74B9819DFAAF}"/>
              </a:ext>
            </a:extLst>
          </p:cNvPr>
          <p:cNvSpPr txBox="1"/>
          <p:nvPr/>
        </p:nvSpPr>
        <p:spPr>
          <a:xfrm>
            <a:off x="9136000" y="2708680"/>
            <a:ext cx="9281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행사장 북측 주차장</a:t>
            </a:r>
            <a:endParaRPr lang="en-US" sz="800" dirty="0"/>
          </a:p>
        </p:txBody>
      </p:sp>
      <p:sp>
        <p:nvSpPr>
          <p:cNvPr id="118" name="Text 102">
            <a:extLst>
              <a:ext uri="{FF2B5EF4-FFF2-40B4-BE49-F238E27FC236}">
                <a16:creationId xmlns:a16="http://schemas.microsoft.com/office/drawing/2014/main" id="{CF65E0B3-AE87-A831-4248-F52897CC1D47}"/>
              </a:ext>
            </a:extLst>
          </p:cNvPr>
          <p:cNvSpPr txBox="1"/>
          <p:nvPr/>
        </p:nvSpPr>
        <p:spPr>
          <a:xfrm>
            <a:off x="10533000" y="2720098"/>
            <a:ext cx="2999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50대</a:t>
            </a:r>
            <a:endParaRPr lang="en-US" sz="800" dirty="0"/>
          </a:p>
        </p:txBody>
      </p:sp>
      <p:sp>
        <p:nvSpPr>
          <p:cNvPr id="119" name="Shape 103">
            <a:extLst>
              <a:ext uri="{FF2B5EF4-FFF2-40B4-BE49-F238E27FC236}">
                <a16:creationId xmlns:a16="http://schemas.microsoft.com/office/drawing/2014/main" id="{74351E8E-D6BE-4104-AFFE-982047261F73}"/>
              </a:ext>
            </a:extLst>
          </p:cNvPr>
          <p:cNvSpPr/>
          <p:nvPr/>
        </p:nvSpPr>
        <p:spPr>
          <a:xfrm>
            <a:off x="9059190" y="3207942"/>
            <a:ext cx="2476195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0" name="Text 104">
            <a:extLst>
              <a:ext uri="{FF2B5EF4-FFF2-40B4-BE49-F238E27FC236}">
                <a16:creationId xmlns:a16="http://schemas.microsoft.com/office/drawing/2014/main" id="{A9732E9C-CB1B-05FE-F590-F40FF17F1281}"/>
              </a:ext>
            </a:extLst>
          </p:cNvPr>
          <p:cNvSpPr txBox="1"/>
          <p:nvPr/>
        </p:nvSpPr>
        <p:spPr>
          <a:xfrm>
            <a:off x="9136000" y="2993058"/>
            <a:ext cx="8997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상설시장 주차타워</a:t>
            </a:r>
            <a:endParaRPr lang="en-US" sz="800" dirty="0"/>
          </a:p>
        </p:txBody>
      </p:sp>
      <p:sp>
        <p:nvSpPr>
          <p:cNvPr id="122" name="Text 106">
            <a:extLst>
              <a:ext uri="{FF2B5EF4-FFF2-40B4-BE49-F238E27FC236}">
                <a16:creationId xmlns:a16="http://schemas.microsoft.com/office/drawing/2014/main" id="{F7D75085-0E15-D01E-72CA-8AB2845FD3F9}"/>
              </a:ext>
            </a:extLst>
          </p:cNvPr>
          <p:cNvSpPr txBox="1"/>
          <p:nvPr/>
        </p:nvSpPr>
        <p:spPr>
          <a:xfrm>
            <a:off x="10533000" y="3004476"/>
            <a:ext cx="2999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endParaRPr lang="en-US" sz="800" dirty="0"/>
          </a:p>
        </p:txBody>
      </p:sp>
      <p:sp>
        <p:nvSpPr>
          <p:cNvPr id="123" name="Text 107">
            <a:extLst>
              <a:ext uri="{FF2B5EF4-FFF2-40B4-BE49-F238E27FC236}">
                <a16:creationId xmlns:a16="http://schemas.microsoft.com/office/drawing/2014/main" id="{44025EE2-9BF3-0458-29C3-D22CF71D81EE}"/>
              </a:ext>
            </a:extLst>
          </p:cNvPr>
          <p:cNvSpPr txBox="1"/>
          <p:nvPr/>
        </p:nvSpPr>
        <p:spPr>
          <a:xfrm>
            <a:off x="9136000" y="3276522"/>
            <a:ext cx="8046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서측 노상주차장</a:t>
            </a:r>
            <a:endParaRPr lang="en-US" sz="800" dirty="0"/>
          </a:p>
        </p:txBody>
      </p:sp>
      <p:sp>
        <p:nvSpPr>
          <p:cNvPr id="124" name="Text 108">
            <a:extLst>
              <a:ext uri="{FF2B5EF4-FFF2-40B4-BE49-F238E27FC236}">
                <a16:creationId xmlns:a16="http://schemas.microsoft.com/office/drawing/2014/main" id="{14D4F020-97E4-2CE3-0631-7509EDC8E32C}"/>
              </a:ext>
            </a:extLst>
          </p:cNvPr>
          <p:cNvSpPr txBox="1"/>
          <p:nvPr/>
        </p:nvSpPr>
        <p:spPr>
          <a:xfrm>
            <a:off x="10533000" y="3287940"/>
            <a:ext cx="2999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15대</a:t>
            </a:r>
            <a:endParaRPr lang="en-US" sz="800" dirty="0"/>
          </a:p>
        </p:txBody>
      </p:sp>
      <p:sp>
        <p:nvSpPr>
          <p:cNvPr id="126" name="Shape 21">
            <a:extLst>
              <a:ext uri="{FF2B5EF4-FFF2-40B4-BE49-F238E27FC236}">
                <a16:creationId xmlns:a16="http://schemas.microsoft.com/office/drawing/2014/main" id="{7FBA0120-60F8-BE54-D2E8-EE167C205B92}"/>
              </a:ext>
            </a:extLst>
          </p:cNvPr>
          <p:cNvSpPr/>
          <p:nvPr/>
        </p:nvSpPr>
        <p:spPr>
          <a:xfrm>
            <a:off x="6092685" y="1835953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7" name="Shape 23">
            <a:extLst>
              <a:ext uri="{FF2B5EF4-FFF2-40B4-BE49-F238E27FC236}">
                <a16:creationId xmlns:a16="http://schemas.microsoft.com/office/drawing/2014/main" id="{A3C080A6-86FD-C184-857E-36287C5B3308}"/>
              </a:ext>
            </a:extLst>
          </p:cNvPr>
          <p:cNvSpPr/>
          <p:nvPr/>
        </p:nvSpPr>
        <p:spPr>
          <a:xfrm>
            <a:off x="7250316" y="1835953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8" name="Shape 25">
            <a:extLst>
              <a:ext uri="{FF2B5EF4-FFF2-40B4-BE49-F238E27FC236}">
                <a16:creationId xmlns:a16="http://schemas.microsoft.com/office/drawing/2014/main" id="{6DF948B1-AD39-B5CB-8A1A-FE8C5D0527A1}"/>
              </a:ext>
            </a:extLst>
          </p:cNvPr>
          <p:cNvSpPr/>
          <p:nvPr/>
        </p:nvSpPr>
        <p:spPr>
          <a:xfrm>
            <a:off x="7877594" y="1835953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9" name="Shape 77">
            <a:extLst>
              <a:ext uri="{FF2B5EF4-FFF2-40B4-BE49-F238E27FC236}">
                <a16:creationId xmlns:a16="http://schemas.microsoft.com/office/drawing/2014/main" id="{D04381DC-B066-F084-DB36-1043EEE6AC1D}"/>
              </a:ext>
            </a:extLst>
          </p:cNvPr>
          <p:cNvSpPr/>
          <p:nvPr/>
        </p:nvSpPr>
        <p:spPr>
          <a:xfrm>
            <a:off x="6112496" y="4951702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0" name="Shape 79">
            <a:extLst>
              <a:ext uri="{FF2B5EF4-FFF2-40B4-BE49-F238E27FC236}">
                <a16:creationId xmlns:a16="http://schemas.microsoft.com/office/drawing/2014/main" id="{75D394F8-5045-C835-A5AB-5B0AD00B0E13}"/>
              </a:ext>
            </a:extLst>
          </p:cNvPr>
          <p:cNvSpPr/>
          <p:nvPr/>
        </p:nvSpPr>
        <p:spPr>
          <a:xfrm>
            <a:off x="7270127" y="4951702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1" name="Shape 81">
            <a:extLst>
              <a:ext uri="{FF2B5EF4-FFF2-40B4-BE49-F238E27FC236}">
                <a16:creationId xmlns:a16="http://schemas.microsoft.com/office/drawing/2014/main" id="{EBEC8765-5B4A-7777-271D-3DCA7190C4A2}"/>
              </a:ext>
            </a:extLst>
          </p:cNvPr>
          <p:cNvSpPr/>
          <p:nvPr/>
        </p:nvSpPr>
        <p:spPr>
          <a:xfrm>
            <a:off x="7897405" y="4951702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2" name="Shape 21">
            <a:extLst>
              <a:ext uri="{FF2B5EF4-FFF2-40B4-BE49-F238E27FC236}">
                <a16:creationId xmlns:a16="http://schemas.microsoft.com/office/drawing/2014/main" id="{D85F608B-BD48-5A42-1D9A-718EF7100A70}"/>
              </a:ext>
            </a:extLst>
          </p:cNvPr>
          <p:cNvSpPr/>
          <p:nvPr/>
        </p:nvSpPr>
        <p:spPr>
          <a:xfrm>
            <a:off x="9059190" y="177713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3" name="Shape 23">
            <a:extLst>
              <a:ext uri="{FF2B5EF4-FFF2-40B4-BE49-F238E27FC236}">
                <a16:creationId xmlns:a16="http://schemas.microsoft.com/office/drawing/2014/main" id="{C86C5399-D264-7A17-D65A-4C7FD6B08882}"/>
              </a:ext>
            </a:extLst>
          </p:cNvPr>
          <p:cNvSpPr/>
          <p:nvPr/>
        </p:nvSpPr>
        <p:spPr>
          <a:xfrm>
            <a:off x="10216821" y="177713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4" name="Shape 25">
            <a:extLst>
              <a:ext uri="{FF2B5EF4-FFF2-40B4-BE49-F238E27FC236}">
                <a16:creationId xmlns:a16="http://schemas.microsoft.com/office/drawing/2014/main" id="{62E125C9-A85B-1F3A-B069-C8B9F1D91CA5}"/>
              </a:ext>
            </a:extLst>
          </p:cNvPr>
          <p:cNvSpPr/>
          <p:nvPr/>
        </p:nvSpPr>
        <p:spPr>
          <a:xfrm>
            <a:off x="10844099" y="1777138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5" name="Shape 14">
            <a:extLst>
              <a:ext uri="{FF2B5EF4-FFF2-40B4-BE49-F238E27FC236}">
                <a16:creationId xmlns:a16="http://schemas.microsoft.com/office/drawing/2014/main" id="{BED53167-5732-D5FE-8751-04E3333C0E61}"/>
              </a:ext>
            </a:extLst>
          </p:cNvPr>
          <p:cNvSpPr/>
          <p:nvPr/>
        </p:nvSpPr>
        <p:spPr>
          <a:xfrm>
            <a:off x="5997645" y="4573095"/>
            <a:ext cx="45719" cy="132615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6" name="Shape 14">
            <a:extLst>
              <a:ext uri="{FF2B5EF4-FFF2-40B4-BE49-F238E27FC236}">
                <a16:creationId xmlns:a16="http://schemas.microsoft.com/office/drawing/2014/main" id="{FB7370F8-8DDC-47EB-F70A-4E2DE864FE81}"/>
              </a:ext>
            </a:extLst>
          </p:cNvPr>
          <p:cNvSpPr/>
          <p:nvPr/>
        </p:nvSpPr>
        <p:spPr>
          <a:xfrm>
            <a:off x="9026182" y="4601421"/>
            <a:ext cx="45719" cy="129782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5BFD9B3-CF80-AB8B-6C72-23C4EBD7D1F1}"/>
              </a:ext>
            </a:extLst>
          </p:cNvPr>
          <p:cNvSpPr/>
          <p:nvPr/>
        </p:nvSpPr>
        <p:spPr>
          <a:xfrm>
            <a:off x="6210572" y="2244429"/>
            <a:ext cx="89801" cy="91210"/>
          </a:xfrm>
          <a:prstGeom prst="ellipse">
            <a:avLst/>
          </a:prstGeom>
          <a:solidFill>
            <a:srgbClr val="1F77B4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EAA01AB-126D-A0A6-D58A-D5FAD6D3D391}"/>
              </a:ext>
            </a:extLst>
          </p:cNvPr>
          <p:cNvSpPr/>
          <p:nvPr/>
        </p:nvSpPr>
        <p:spPr>
          <a:xfrm>
            <a:off x="6210572" y="2526434"/>
            <a:ext cx="89801" cy="91210"/>
          </a:xfrm>
          <a:prstGeom prst="ellipse">
            <a:avLst/>
          </a:prstGeom>
          <a:solidFill>
            <a:srgbClr val="8C564B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77E9AD9-058E-A9D1-4C40-45933EF0BE28}"/>
              </a:ext>
            </a:extLst>
          </p:cNvPr>
          <p:cNvSpPr/>
          <p:nvPr/>
        </p:nvSpPr>
        <p:spPr>
          <a:xfrm>
            <a:off x="6210572" y="2805606"/>
            <a:ext cx="89801" cy="91210"/>
          </a:xfrm>
          <a:prstGeom prst="ellipse">
            <a:avLst/>
          </a:prstGeom>
          <a:solidFill>
            <a:srgbClr val="17BECF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1FF1E77-AF77-79C0-BADB-75257F066C85}"/>
              </a:ext>
            </a:extLst>
          </p:cNvPr>
          <p:cNvSpPr/>
          <p:nvPr/>
        </p:nvSpPr>
        <p:spPr>
          <a:xfrm>
            <a:off x="6210572" y="3088727"/>
            <a:ext cx="89801" cy="91210"/>
          </a:xfrm>
          <a:prstGeom prst="ellipse">
            <a:avLst/>
          </a:prstGeom>
          <a:solidFill>
            <a:srgbClr val="FF7F0E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440C769-EC2E-80B7-E2EE-78B2E0EAE864}"/>
              </a:ext>
            </a:extLst>
          </p:cNvPr>
          <p:cNvSpPr/>
          <p:nvPr/>
        </p:nvSpPr>
        <p:spPr>
          <a:xfrm>
            <a:off x="6210572" y="3385939"/>
            <a:ext cx="89801" cy="91210"/>
          </a:xfrm>
          <a:prstGeom prst="ellipse">
            <a:avLst/>
          </a:prstGeom>
          <a:solidFill>
            <a:srgbClr val="2CA02C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5F2ACCE-496D-C717-1E52-581D6A40B7A3}"/>
              </a:ext>
            </a:extLst>
          </p:cNvPr>
          <p:cNvSpPr/>
          <p:nvPr/>
        </p:nvSpPr>
        <p:spPr>
          <a:xfrm>
            <a:off x="6210572" y="3663654"/>
            <a:ext cx="89801" cy="91210"/>
          </a:xfrm>
          <a:prstGeom prst="ellipse">
            <a:avLst/>
          </a:prstGeom>
          <a:solidFill>
            <a:srgbClr val="D62728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7D3EF6F-D15E-F565-108F-AD6A8479CF87}"/>
              </a:ext>
            </a:extLst>
          </p:cNvPr>
          <p:cNvSpPr/>
          <p:nvPr/>
        </p:nvSpPr>
        <p:spPr>
          <a:xfrm>
            <a:off x="6210572" y="3947003"/>
            <a:ext cx="89801" cy="91210"/>
          </a:xfrm>
          <a:prstGeom prst="ellipse">
            <a:avLst/>
          </a:prstGeom>
          <a:solidFill>
            <a:srgbClr val="9467BD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D607CC7-1796-29BF-E4F1-9438CDC55B3D}"/>
              </a:ext>
            </a:extLst>
          </p:cNvPr>
          <p:cNvSpPr/>
          <p:nvPr/>
        </p:nvSpPr>
        <p:spPr>
          <a:xfrm>
            <a:off x="6210572" y="4224755"/>
            <a:ext cx="89801" cy="91210"/>
          </a:xfrm>
          <a:prstGeom prst="ellipse">
            <a:avLst/>
          </a:prstGeom>
          <a:solidFill>
            <a:srgbClr val="E377C2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" name="Text 40">
            <a:extLst>
              <a:ext uri="{FF2B5EF4-FFF2-40B4-BE49-F238E27FC236}">
                <a16:creationId xmlns:a16="http://schemas.microsoft.com/office/drawing/2014/main" id="{58F4CEEC-4C8A-D755-AFBB-D1FCE896F310}"/>
              </a:ext>
            </a:extLst>
          </p:cNvPr>
          <p:cNvSpPr txBox="1"/>
          <p:nvPr/>
        </p:nvSpPr>
        <p:spPr>
          <a:xfrm>
            <a:off x="7140855" y="2785032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82개</a:t>
            </a:r>
            <a:endParaRPr lang="en-US" sz="800" dirty="0"/>
          </a:p>
        </p:txBody>
      </p:sp>
      <p:sp>
        <p:nvSpPr>
          <p:cNvPr id="12" name="Text 40">
            <a:extLst>
              <a:ext uri="{FF2B5EF4-FFF2-40B4-BE49-F238E27FC236}">
                <a16:creationId xmlns:a16="http://schemas.microsoft.com/office/drawing/2014/main" id="{2263CBCA-FDE7-D544-3294-E9D67A82A8EA}"/>
              </a:ext>
            </a:extLst>
          </p:cNvPr>
          <p:cNvSpPr txBox="1"/>
          <p:nvPr/>
        </p:nvSpPr>
        <p:spPr>
          <a:xfrm>
            <a:off x="7140855" y="3066663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0개</a:t>
            </a:r>
            <a:endParaRPr lang="en-US" sz="800" dirty="0"/>
          </a:p>
        </p:txBody>
      </p:sp>
      <p:sp>
        <p:nvSpPr>
          <p:cNvPr id="17" name="Text 40">
            <a:extLst>
              <a:ext uri="{FF2B5EF4-FFF2-40B4-BE49-F238E27FC236}">
                <a16:creationId xmlns:a16="http://schemas.microsoft.com/office/drawing/2014/main" id="{6F5A227C-7914-800A-EA03-152E5A61BB52}"/>
              </a:ext>
            </a:extLst>
          </p:cNvPr>
          <p:cNvSpPr txBox="1"/>
          <p:nvPr/>
        </p:nvSpPr>
        <p:spPr>
          <a:xfrm>
            <a:off x="7140855" y="3348829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0개</a:t>
            </a:r>
            <a:endParaRPr lang="en-US" sz="800" dirty="0"/>
          </a:p>
        </p:txBody>
      </p:sp>
      <p:sp>
        <p:nvSpPr>
          <p:cNvPr id="18" name="Text 40">
            <a:extLst>
              <a:ext uri="{FF2B5EF4-FFF2-40B4-BE49-F238E27FC236}">
                <a16:creationId xmlns:a16="http://schemas.microsoft.com/office/drawing/2014/main" id="{6F8BA5C2-F00F-398C-87E9-8190AA9F242C}"/>
              </a:ext>
            </a:extLst>
          </p:cNvPr>
          <p:cNvSpPr txBox="1"/>
          <p:nvPr/>
        </p:nvSpPr>
        <p:spPr>
          <a:xfrm>
            <a:off x="7140855" y="3631534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0개</a:t>
            </a:r>
            <a:endParaRPr lang="en-US" sz="800" dirty="0"/>
          </a:p>
        </p:txBody>
      </p:sp>
      <p:sp>
        <p:nvSpPr>
          <p:cNvPr id="27" name="Text 40">
            <a:extLst>
              <a:ext uri="{FF2B5EF4-FFF2-40B4-BE49-F238E27FC236}">
                <a16:creationId xmlns:a16="http://schemas.microsoft.com/office/drawing/2014/main" id="{41CAC6CE-A020-931C-1A36-E65C9749AFC4}"/>
              </a:ext>
            </a:extLst>
          </p:cNvPr>
          <p:cNvSpPr txBox="1"/>
          <p:nvPr/>
        </p:nvSpPr>
        <p:spPr>
          <a:xfrm>
            <a:off x="7140855" y="3920633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0개</a:t>
            </a:r>
            <a:endParaRPr lang="en-US" sz="800" dirty="0"/>
          </a:p>
        </p:txBody>
      </p:sp>
      <p:sp>
        <p:nvSpPr>
          <p:cNvPr id="28" name="Text 40">
            <a:extLst>
              <a:ext uri="{FF2B5EF4-FFF2-40B4-BE49-F238E27FC236}">
                <a16:creationId xmlns:a16="http://schemas.microsoft.com/office/drawing/2014/main" id="{9EC7838F-E6A6-C7BB-7409-30B19FDF2D79}"/>
              </a:ext>
            </a:extLst>
          </p:cNvPr>
          <p:cNvSpPr txBox="1"/>
          <p:nvPr/>
        </p:nvSpPr>
        <p:spPr>
          <a:xfrm>
            <a:off x="7140855" y="4199377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0개</a:t>
            </a:r>
            <a:endParaRPr lang="en-US" sz="800" dirty="0"/>
          </a:p>
        </p:txBody>
      </p:sp>
      <p:sp>
        <p:nvSpPr>
          <p:cNvPr id="35" name="Text 32">
            <a:extLst>
              <a:ext uri="{FF2B5EF4-FFF2-40B4-BE49-F238E27FC236}">
                <a16:creationId xmlns:a16="http://schemas.microsoft.com/office/drawing/2014/main" id="{315132A6-EB3C-DC2B-2C34-E6528BB9509F}"/>
              </a:ext>
            </a:extLst>
          </p:cNvPr>
          <p:cNvSpPr txBox="1"/>
          <p:nvPr/>
        </p:nvSpPr>
        <p:spPr>
          <a:xfrm>
            <a:off x="7979194" y="2216869"/>
            <a:ext cx="62910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0.개개</a:t>
            </a:r>
            <a:endParaRPr lang="en-US" sz="800" dirty="0"/>
          </a:p>
        </p:txBody>
      </p:sp>
      <p:sp>
        <p:nvSpPr>
          <p:cNvPr id="36" name="Text 40">
            <a:extLst>
              <a:ext uri="{FF2B5EF4-FFF2-40B4-BE49-F238E27FC236}">
                <a16:creationId xmlns:a16="http://schemas.microsoft.com/office/drawing/2014/main" id="{1B84D7A4-815B-099D-00CA-763D5C28B620}"/>
              </a:ext>
            </a:extLst>
          </p:cNvPr>
          <p:cNvSpPr txBox="1"/>
          <p:nvPr/>
        </p:nvSpPr>
        <p:spPr>
          <a:xfrm>
            <a:off x="7979194" y="2508101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0.개개</a:t>
            </a:r>
            <a:endParaRPr lang="en-US" sz="800" dirty="0"/>
          </a:p>
        </p:txBody>
      </p:sp>
      <p:sp>
        <p:nvSpPr>
          <p:cNvPr id="75" name="Text 40">
            <a:extLst>
              <a:ext uri="{FF2B5EF4-FFF2-40B4-BE49-F238E27FC236}">
                <a16:creationId xmlns:a16="http://schemas.microsoft.com/office/drawing/2014/main" id="{C5510F81-07BC-3AE6-E50D-080F837F490E}"/>
              </a:ext>
            </a:extLst>
          </p:cNvPr>
          <p:cNvSpPr txBox="1"/>
          <p:nvPr/>
        </p:nvSpPr>
        <p:spPr>
          <a:xfrm>
            <a:off x="7979194" y="2789515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0.개개</a:t>
            </a:r>
            <a:endParaRPr lang="en-US" sz="800" dirty="0"/>
          </a:p>
        </p:txBody>
      </p:sp>
      <p:sp>
        <p:nvSpPr>
          <p:cNvPr id="76" name="Text 40">
            <a:extLst>
              <a:ext uri="{FF2B5EF4-FFF2-40B4-BE49-F238E27FC236}">
                <a16:creationId xmlns:a16="http://schemas.microsoft.com/office/drawing/2014/main" id="{B0EE30A0-7B0E-9AE9-0630-48C9FAD8FA21}"/>
              </a:ext>
            </a:extLst>
          </p:cNvPr>
          <p:cNvSpPr txBox="1"/>
          <p:nvPr/>
        </p:nvSpPr>
        <p:spPr>
          <a:xfrm>
            <a:off x="7979194" y="3071146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0.개개</a:t>
            </a:r>
            <a:endParaRPr lang="en-US" sz="800" dirty="0"/>
          </a:p>
        </p:txBody>
      </p:sp>
      <p:sp>
        <p:nvSpPr>
          <p:cNvPr id="83" name="Text 40">
            <a:extLst>
              <a:ext uri="{FF2B5EF4-FFF2-40B4-BE49-F238E27FC236}">
                <a16:creationId xmlns:a16="http://schemas.microsoft.com/office/drawing/2014/main" id="{08E1E2E2-5DF1-377E-7354-BA1E71A02598}"/>
              </a:ext>
            </a:extLst>
          </p:cNvPr>
          <p:cNvSpPr txBox="1"/>
          <p:nvPr/>
        </p:nvSpPr>
        <p:spPr>
          <a:xfrm>
            <a:off x="7979194" y="3353312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0.개개</a:t>
            </a:r>
            <a:endParaRPr lang="en-US" sz="800" dirty="0"/>
          </a:p>
        </p:txBody>
      </p:sp>
      <p:sp>
        <p:nvSpPr>
          <p:cNvPr id="84" name="Text 40">
            <a:extLst>
              <a:ext uri="{FF2B5EF4-FFF2-40B4-BE49-F238E27FC236}">
                <a16:creationId xmlns:a16="http://schemas.microsoft.com/office/drawing/2014/main" id="{5285DDFA-78E0-7F02-12D1-D7D060A1332A}"/>
              </a:ext>
            </a:extLst>
          </p:cNvPr>
          <p:cNvSpPr txBox="1"/>
          <p:nvPr/>
        </p:nvSpPr>
        <p:spPr>
          <a:xfrm>
            <a:off x="7979194" y="3636017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0.개개</a:t>
            </a:r>
            <a:endParaRPr lang="en-US" sz="800" dirty="0"/>
          </a:p>
        </p:txBody>
      </p:sp>
      <p:sp>
        <p:nvSpPr>
          <p:cNvPr id="88" name="Text 40">
            <a:extLst>
              <a:ext uri="{FF2B5EF4-FFF2-40B4-BE49-F238E27FC236}">
                <a16:creationId xmlns:a16="http://schemas.microsoft.com/office/drawing/2014/main" id="{5947AB3D-5D7B-C758-DC38-9374EF5BEE4A}"/>
              </a:ext>
            </a:extLst>
          </p:cNvPr>
          <p:cNvSpPr txBox="1"/>
          <p:nvPr/>
        </p:nvSpPr>
        <p:spPr>
          <a:xfrm>
            <a:off x="7979194" y="3925116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0.개개</a:t>
            </a:r>
            <a:endParaRPr lang="en-US" sz="800" dirty="0"/>
          </a:p>
        </p:txBody>
      </p:sp>
      <p:sp>
        <p:nvSpPr>
          <p:cNvPr id="90" name="Text 40">
            <a:extLst>
              <a:ext uri="{FF2B5EF4-FFF2-40B4-BE49-F238E27FC236}">
                <a16:creationId xmlns:a16="http://schemas.microsoft.com/office/drawing/2014/main" id="{3D427941-5CE1-6E13-2909-A9D3213867E6}"/>
              </a:ext>
            </a:extLst>
          </p:cNvPr>
          <p:cNvSpPr txBox="1"/>
          <p:nvPr/>
        </p:nvSpPr>
        <p:spPr>
          <a:xfrm>
            <a:off x="7979194" y="4203860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0.개개</a:t>
            </a:r>
            <a:endParaRPr lang="en-US" sz="800" dirty="0"/>
          </a:p>
        </p:txBody>
      </p:sp>
      <p:pic>
        <p:nvPicPr>
          <p:cNvPr id="137" name="Picture 136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501" y="1219200"/>
            <a:ext cx="5021549" cy="495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35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908451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2369.4% ▲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9월 28일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(33,270명)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29.6%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(5,945명)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21.2%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81백만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51.9%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40대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83297" cy="360952"/>
            <a:chOff x="4172663" y="3220433"/>
            <a:chExt cx="1283297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63287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한식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32.0%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20.3% ▼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10,132명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4,494명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58.4% ▼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926.9% ▲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70백만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89백만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4.9% ▼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81백만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24.2% ▼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908450" y="452513"/>
            <a:ext cx="414416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125355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EAE0-6A1D-21E1-18D2-00E48DECE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38F3DFEF-7A27-A847-AB2B-4D2DAA5FD059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62FD58F2-3B51-BA9D-A26E-8F81DEB2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470C775-3667-D1EB-B167-69A1D1E6202F}"/>
              </a:ext>
            </a:extLst>
          </p:cNvPr>
          <p:cNvSpPr txBox="1"/>
          <p:nvPr/>
        </p:nvSpPr>
        <p:spPr>
          <a:xfrm>
            <a:off x="908450" y="452513"/>
            <a:ext cx="443880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B4FA75CC-5C46-3E29-867A-BF94C44E6EDF}"/>
              </a:ext>
            </a:extLst>
          </p:cNvPr>
          <p:cNvSpPr/>
          <p:nvPr/>
        </p:nvSpPr>
        <p:spPr>
          <a:xfrm>
            <a:off x="48842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4533C02D-A5CD-93ED-5AC9-A605067386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60272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535EF840-7518-FFF8-8932-7267E7582ADE}"/>
              </a:ext>
            </a:extLst>
          </p:cNvPr>
          <p:cNvSpPr txBox="1"/>
          <p:nvPr/>
        </p:nvSpPr>
        <p:spPr>
          <a:xfrm>
            <a:off x="78377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3DC2380B-F131-AC6A-432F-2432E1458A9F}"/>
              </a:ext>
            </a:extLst>
          </p:cNvPr>
          <p:cNvSpPr txBox="1"/>
          <p:nvPr/>
        </p:nvSpPr>
        <p:spPr>
          <a:xfrm>
            <a:off x="48842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ABCBA5E7-1BC8-1635-65A6-3DAC98B2A625}"/>
              </a:ext>
            </a:extLst>
          </p:cNvPr>
          <p:cNvSpPr txBox="1"/>
          <p:nvPr/>
        </p:nvSpPr>
        <p:spPr>
          <a:xfrm>
            <a:off x="48903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660B4E13-E85E-54C3-55F5-E0AE679DD275}"/>
              </a:ext>
            </a:extLst>
          </p:cNvPr>
          <p:cNvSpPr/>
          <p:nvPr/>
        </p:nvSpPr>
        <p:spPr>
          <a:xfrm>
            <a:off x="52496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BB7477AB-50FF-3179-F02A-3F0B4C9DC751}"/>
              </a:ext>
            </a:extLst>
          </p:cNvPr>
          <p:cNvSpPr txBox="1"/>
          <p:nvPr/>
        </p:nvSpPr>
        <p:spPr>
          <a:xfrm>
            <a:off x="64667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D32203F1-06F5-8E0A-8924-CF0D5EDBD684}"/>
              </a:ext>
            </a:extLst>
          </p:cNvPr>
          <p:cNvSpPr txBox="1"/>
          <p:nvPr/>
        </p:nvSpPr>
        <p:spPr>
          <a:xfrm>
            <a:off x="62848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492F7BC1-4378-BEE1-06A8-2AD89F271480}"/>
              </a:ext>
            </a:extLst>
          </p:cNvPr>
          <p:cNvSpPr txBox="1"/>
          <p:nvPr/>
        </p:nvSpPr>
        <p:spPr>
          <a:xfrm>
            <a:off x="63926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2369.4% ▲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9CED1EFD-598B-CD26-0A60-3CFFF7B0FFA7}"/>
              </a:ext>
            </a:extLst>
          </p:cNvPr>
          <p:cNvSpPr/>
          <p:nvPr/>
        </p:nvSpPr>
        <p:spPr>
          <a:xfrm>
            <a:off x="262135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2CA5D75C-A98D-368D-A602-0361C09423D5}"/>
              </a:ext>
            </a:extLst>
          </p:cNvPr>
          <p:cNvSpPr txBox="1"/>
          <p:nvPr/>
        </p:nvSpPr>
        <p:spPr>
          <a:xfrm>
            <a:off x="274306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9EC79223-AE6F-02F3-3357-A3D62E58668C}"/>
              </a:ext>
            </a:extLst>
          </p:cNvPr>
          <p:cNvSpPr txBox="1"/>
          <p:nvPr/>
        </p:nvSpPr>
        <p:spPr>
          <a:xfrm>
            <a:off x="272486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9월 28일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(33,270명)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DC80D690-AA33-3F26-BCC3-322F789B497E}"/>
              </a:ext>
            </a:extLst>
          </p:cNvPr>
          <p:cNvSpPr txBox="1"/>
          <p:nvPr/>
        </p:nvSpPr>
        <p:spPr>
          <a:xfrm>
            <a:off x="273565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29.6%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B282DFF4-30E6-4F27-1592-33925EADDA48}"/>
              </a:ext>
            </a:extLst>
          </p:cNvPr>
          <p:cNvSpPr/>
          <p:nvPr/>
        </p:nvSpPr>
        <p:spPr>
          <a:xfrm>
            <a:off x="52496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96C59E89-A719-9D2A-A49B-8FCF33CCDCC7}"/>
              </a:ext>
            </a:extLst>
          </p:cNvPr>
          <p:cNvSpPr txBox="1"/>
          <p:nvPr/>
        </p:nvSpPr>
        <p:spPr>
          <a:xfrm>
            <a:off x="64667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6112B101-062D-376D-D470-76401F3C1E43}"/>
              </a:ext>
            </a:extLst>
          </p:cNvPr>
          <p:cNvSpPr txBox="1"/>
          <p:nvPr/>
        </p:nvSpPr>
        <p:spPr>
          <a:xfrm>
            <a:off x="62848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60대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5D98D9AA-FBB4-1828-EF32-287EA5DC42D8}"/>
              </a:ext>
            </a:extLst>
          </p:cNvPr>
          <p:cNvSpPr txBox="1"/>
          <p:nvPr/>
        </p:nvSpPr>
        <p:spPr>
          <a:xfrm>
            <a:off x="63926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61DFBF88-3CF5-B592-CF5A-61B1C2A33659}"/>
              </a:ext>
            </a:extLst>
          </p:cNvPr>
          <p:cNvSpPr/>
          <p:nvPr/>
        </p:nvSpPr>
        <p:spPr>
          <a:xfrm>
            <a:off x="262135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27A310DF-D7BF-6DBF-41A4-21165E057A01}"/>
              </a:ext>
            </a:extLst>
          </p:cNvPr>
          <p:cNvSpPr txBox="1"/>
          <p:nvPr/>
        </p:nvSpPr>
        <p:spPr>
          <a:xfrm>
            <a:off x="274305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D6974241-5AC7-3F2A-D9B4-F06D73934197}"/>
              </a:ext>
            </a:extLst>
          </p:cNvPr>
          <p:cNvSpPr txBox="1"/>
          <p:nvPr/>
        </p:nvSpPr>
        <p:spPr>
          <a:xfrm>
            <a:off x="272486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5,945명)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7FC5EB88-5C59-0666-5603-395A4773E40A}"/>
              </a:ext>
            </a:extLst>
          </p:cNvPr>
          <p:cNvSpPr txBox="1"/>
          <p:nvPr/>
        </p:nvSpPr>
        <p:spPr>
          <a:xfrm>
            <a:off x="273565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21.2%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311A87D9-6BEE-D7B6-F666-76094894C91B}"/>
              </a:ext>
            </a:extLst>
          </p:cNvPr>
          <p:cNvSpPr/>
          <p:nvPr/>
        </p:nvSpPr>
        <p:spPr>
          <a:xfrm>
            <a:off x="52496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AA9D75A-5921-0C85-367E-C57965E25871}"/>
              </a:ext>
            </a:extLst>
          </p:cNvPr>
          <p:cNvSpPr txBox="1"/>
          <p:nvPr/>
        </p:nvSpPr>
        <p:spPr>
          <a:xfrm>
            <a:off x="64667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836D6D93-3F68-1175-A26F-F97CECAD0CB7}"/>
              </a:ext>
            </a:extLst>
          </p:cNvPr>
          <p:cNvSpPr txBox="1"/>
          <p:nvPr/>
        </p:nvSpPr>
        <p:spPr>
          <a:xfrm>
            <a:off x="62848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8506E11E-DDA4-08FC-9710-5F14CAB60370}"/>
              </a:ext>
            </a:extLst>
          </p:cNvPr>
          <p:cNvSpPr txBox="1"/>
          <p:nvPr/>
        </p:nvSpPr>
        <p:spPr>
          <a:xfrm>
            <a:off x="63926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47.3%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9EE54A27-7652-C096-7E54-92D5639BCCC9}"/>
              </a:ext>
            </a:extLst>
          </p:cNvPr>
          <p:cNvSpPr/>
          <p:nvPr/>
        </p:nvSpPr>
        <p:spPr>
          <a:xfrm>
            <a:off x="262135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C353CFDB-CE36-E544-0425-E01B6B3C2BC0}"/>
              </a:ext>
            </a:extLst>
          </p:cNvPr>
          <p:cNvSpPr txBox="1"/>
          <p:nvPr/>
        </p:nvSpPr>
        <p:spPr>
          <a:xfrm>
            <a:off x="274306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EEDB68B9-A5AB-FAA7-AF5E-CB6E86910FDF}"/>
              </a:ext>
            </a:extLst>
          </p:cNvPr>
          <p:cNvSpPr txBox="1"/>
          <p:nvPr/>
        </p:nvSpPr>
        <p:spPr>
          <a:xfrm>
            <a:off x="272486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10,519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EB43D4B7-1155-5340-9FC6-D4DDCB57BC79}"/>
              </a:ext>
            </a:extLst>
          </p:cNvPr>
          <p:cNvSpPr txBox="1"/>
          <p:nvPr/>
        </p:nvSpPr>
        <p:spPr>
          <a:xfrm>
            <a:off x="273565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9.4%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20D001FE-2120-F095-2311-7CC3F80EE83B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CD3BDD8-DEC0-752E-1A9F-33D2E53AC6D5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FCBC1351-5DB3-D563-FD55-2E251E0EFEA6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CEE33292-5771-8930-739B-B62F960752F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DE195154-D30E-8930-DCDB-228993D14693}"/>
              </a:ext>
            </a:extLst>
          </p:cNvPr>
          <p:cNvGraphicFramePr/>
          <p:nvPr/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6EE3FD15-1EA7-4A1B-9CF0-41CE306C4D59}"/>
              </a:ext>
            </a:extLst>
          </p:cNvPr>
          <p:cNvGraphicFramePr/>
          <p:nvPr/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EDC09230-BD71-5948-0E22-B497A9E288B6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45FB256-1F8D-188A-D7A9-4F8FD548F5F4}"/>
              </a:ext>
            </a:extLst>
          </p:cNvPr>
          <p:cNvGraphicFramePr/>
          <p:nvPr/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SL5_chart_1">
            <a:extLst>
              <a:ext uri="{FF2B5EF4-FFF2-40B4-BE49-F238E27FC236}">
                <a16:creationId xmlns:a16="http://schemas.microsoft.com/office/drawing/2014/main" id="{5A4BB5B3-DE3D-89AC-9787-042321F56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863105"/>
              </p:ext>
            </p:extLst>
          </p:nvPr>
        </p:nvGraphicFramePr>
        <p:xfrm>
          <a:off x="4119107" y="1254712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SL5_chart_3">
            <a:extLst>
              <a:ext uri="{FF2B5EF4-FFF2-40B4-BE49-F238E27FC236}">
                <a16:creationId xmlns:a16="http://schemas.microsoft.com/office/drawing/2014/main" id="{8A95D412-CD27-39D6-7719-DDB391A8A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748714"/>
              </p:ext>
            </p:extLst>
          </p:nvPr>
        </p:nvGraphicFramePr>
        <p:xfrm>
          <a:off x="5184676" y="1250373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SL5_chart_4">
            <a:extLst>
              <a:ext uri="{FF2B5EF4-FFF2-40B4-BE49-F238E27FC236}">
                <a16:creationId xmlns:a16="http://schemas.microsoft.com/office/drawing/2014/main" id="{67B84F63-2B4B-B731-E5A4-EA08B7DD6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541603"/>
              </p:ext>
            </p:extLst>
          </p:nvPr>
        </p:nvGraphicFramePr>
        <p:xfrm>
          <a:off x="6062855" y="1250334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70694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219312" y="4120762"/>
            <a:ext cx="4478416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236125" y="412076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435873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543596" y="432063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642346" y="431080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3886.3% ▲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219314" y="4854776"/>
            <a:ext cx="447841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238515" y="486684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507385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543597" y="503575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642345" y="502472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1653.2% ▲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98767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남성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6.6%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최소 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(1318.0% ▲)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(5482.2% ▲)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158035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9월 28일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29.6%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5545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4855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67222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9월 30일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69195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21.8%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17458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4970217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59527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046056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28,077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4972130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293775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83085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24889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24,527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47425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43.7%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291897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31,627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56.3%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77334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23.7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19.2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7405</TotalTime>
  <Words>1624</Words>
  <Application>Microsoft Office PowerPoint</Application>
  <PresentationFormat>와이드스크린</PresentationFormat>
  <Paragraphs>495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1331</cp:revision>
  <dcterms:created xsi:type="dcterms:W3CDTF">2025-10-15T03:48:02Z</dcterms:created>
  <dcterms:modified xsi:type="dcterms:W3CDTF">2025-10-31T00:17:45Z</dcterms:modified>
</cp:coreProperties>
</file>