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737" autoAdjust="0"/>
  </p:normalViewPr>
  <p:slideViewPr>
    <p:cSldViewPr snapToGrid="0" snapToObjects="1">
      <p:cViewPr>
        <p:scale>
          <a:sx n="150" d="100"/>
          <a:sy n="150" d="100"/>
        </p:scale>
        <p:origin x="-35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BDE184B-30A0-4E28-BD25-21308D33108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CE2FB23-6C22-4B5E-8E59-33CC051D451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2B8FCF1-208C-4408-8CBB-CFF9A460A90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2D8CF41-E2B5-422B-A4B9-98B6F43BEE5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E52AC2E-5283-4951-AE5C-B3CFA80A22B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E68A407-1514-48CF-94F8-1F3E22A5D15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30AC974-A6DC-4BB2-9742-AE2A59FD5B1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FA4D859B-753C-48B1-B9A9-F68EA9DEF977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411B186E-25E8-4B65-B43B-5DB79AA75B5A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6D5060B9-08FD-4E6F-B1C6-BD964B10D0D3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0F0363A4-3F26-4B99-920F-492CB2A09D82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9039757" y="4600225"/>
            <a:ext cx="2439741" cy="1299021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9219791" y="4748359"/>
            <a:ext cx="113971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9382758" y="4719606"/>
            <a:ext cx="946458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10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9225178" y="5039499"/>
            <a:ext cx="102871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9229952" y="5602411"/>
            <a:ext cx="103268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 err="1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r>
              <a:rPr lang="en-US" sz="9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00개 </a:t>
            </a: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합계</a:t>
            </a:r>
            <a:endParaRPr lang="en-US" sz="900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{{SL22_3}}개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E8E1C1F0-A351-766B-3D37-110FBA5AA3C0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303626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06A88201-FDB8-F320-7A3E-BEFE5B4D0E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29AA575B-973B-4E29-D922-410626A91339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81ABE31E-7365-AC8D-BAB6-18C72A86E0B1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9465F4E6-77B2-9AF6-7C5E-7FC577B96612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92DB59E6-304F-53DE-99A0-F9DB775972C2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7" name="Shape 91">
            <a:extLst>
              <a:ext uri="{FF2B5EF4-FFF2-40B4-BE49-F238E27FC236}">
                <a16:creationId xmlns:a16="http://schemas.microsoft.com/office/drawing/2014/main" id="{BBA4CC67-29B0-C2B0-7409-F2F58F0587E2}"/>
              </a:ext>
            </a:extLst>
          </p:cNvPr>
          <p:cNvSpPr/>
          <p:nvPr/>
        </p:nvSpPr>
        <p:spPr>
          <a:xfrm>
            <a:off x="9059190" y="2356636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BAF9192F-748F-6EFD-B5B4-0FEB9888E89E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4A25B13A-364C-B810-10A8-3FA26A09461B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11" name="Shape 95">
            <a:extLst>
              <a:ext uri="{FF2B5EF4-FFF2-40B4-BE49-F238E27FC236}">
                <a16:creationId xmlns:a16="http://schemas.microsoft.com/office/drawing/2014/main" id="{9EB8B99E-63D1-3C07-DDCA-613CDDAD3820}"/>
              </a:ext>
            </a:extLst>
          </p:cNvPr>
          <p:cNvSpPr/>
          <p:nvPr/>
        </p:nvSpPr>
        <p:spPr>
          <a:xfrm>
            <a:off x="9059190" y="2640100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2" name="Text 96">
            <a:extLst>
              <a:ext uri="{FF2B5EF4-FFF2-40B4-BE49-F238E27FC236}">
                <a16:creationId xmlns:a16="http://schemas.microsoft.com/office/drawing/2014/main" id="{FED37BA6-4BC5-803D-0DD1-1C925CB80E63}"/>
              </a:ext>
            </a:extLst>
          </p:cNvPr>
          <p:cNvSpPr txBox="1"/>
          <p:nvPr/>
        </p:nvSpPr>
        <p:spPr>
          <a:xfrm>
            <a:off x="9136000" y="2425216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문화센터 주차장</a:t>
            </a:r>
            <a:endParaRPr lang="en-US" sz="800" dirty="0"/>
          </a:p>
        </p:txBody>
      </p:sp>
      <p:sp>
        <p:nvSpPr>
          <p:cNvPr id="114" name="Text 98">
            <a:extLst>
              <a:ext uri="{FF2B5EF4-FFF2-40B4-BE49-F238E27FC236}">
                <a16:creationId xmlns:a16="http://schemas.microsoft.com/office/drawing/2014/main" id="{C8096EB8-8AC5-92BF-A98D-3EBD537C6936}"/>
              </a:ext>
            </a:extLst>
          </p:cNvPr>
          <p:cNvSpPr txBox="1"/>
          <p:nvPr/>
        </p:nvSpPr>
        <p:spPr>
          <a:xfrm>
            <a:off x="10533000" y="2436634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85대</a:t>
            </a:r>
            <a:endParaRPr lang="en-US" sz="800" dirty="0"/>
          </a:p>
        </p:txBody>
      </p:sp>
      <p:sp>
        <p:nvSpPr>
          <p:cNvPr id="115" name="Shape 99">
            <a:extLst>
              <a:ext uri="{FF2B5EF4-FFF2-40B4-BE49-F238E27FC236}">
                <a16:creationId xmlns:a16="http://schemas.microsoft.com/office/drawing/2014/main" id="{68A7EA57-DC59-159D-C6C7-70763A04B686}"/>
              </a:ext>
            </a:extLst>
          </p:cNvPr>
          <p:cNvSpPr/>
          <p:nvPr/>
        </p:nvSpPr>
        <p:spPr>
          <a:xfrm>
            <a:off x="9059190" y="2924478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6" name="Text 100">
            <a:extLst>
              <a:ext uri="{FF2B5EF4-FFF2-40B4-BE49-F238E27FC236}">
                <a16:creationId xmlns:a16="http://schemas.microsoft.com/office/drawing/2014/main" id="{7F98A8C2-2F29-D982-E5AC-74B9819DFAAF}"/>
              </a:ext>
            </a:extLst>
          </p:cNvPr>
          <p:cNvSpPr txBox="1"/>
          <p:nvPr/>
        </p:nvSpPr>
        <p:spPr>
          <a:xfrm>
            <a:off x="9136000" y="2708680"/>
            <a:ext cx="9281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행사장 북측 주차장</a:t>
            </a:r>
            <a:endParaRPr lang="en-US" sz="800" dirty="0"/>
          </a:p>
        </p:txBody>
      </p:sp>
      <p:sp>
        <p:nvSpPr>
          <p:cNvPr id="118" name="Text 102">
            <a:extLst>
              <a:ext uri="{FF2B5EF4-FFF2-40B4-BE49-F238E27FC236}">
                <a16:creationId xmlns:a16="http://schemas.microsoft.com/office/drawing/2014/main" id="{CF65E0B3-AE87-A831-4248-F52897CC1D47}"/>
              </a:ext>
            </a:extLst>
          </p:cNvPr>
          <p:cNvSpPr txBox="1"/>
          <p:nvPr/>
        </p:nvSpPr>
        <p:spPr>
          <a:xfrm>
            <a:off x="10533000" y="2720098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endParaRPr lang="en-US" sz="800" dirty="0"/>
          </a:p>
        </p:txBody>
      </p:sp>
      <p:sp>
        <p:nvSpPr>
          <p:cNvPr id="119" name="Shape 103">
            <a:extLst>
              <a:ext uri="{FF2B5EF4-FFF2-40B4-BE49-F238E27FC236}">
                <a16:creationId xmlns:a16="http://schemas.microsoft.com/office/drawing/2014/main" id="{74351E8E-D6BE-4104-AFFE-982047261F73}"/>
              </a:ext>
            </a:extLst>
          </p:cNvPr>
          <p:cNvSpPr/>
          <p:nvPr/>
        </p:nvSpPr>
        <p:spPr>
          <a:xfrm>
            <a:off x="9059190" y="3207942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0" name="Text 104">
            <a:extLst>
              <a:ext uri="{FF2B5EF4-FFF2-40B4-BE49-F238E27FC236}">
                <a16:creationId xmlns:a16="http://schemas.microsoft.com/office/drawing/2014/main" id="{A9732E9C-CB1B-05FE-F590-F40FF17F1281}"/>
              </a:ext>
            </a:extLst>
          </p:cNvPr>
          <p:cNvSpPr txBox="1"/>
          <p:nvPr/>
        </p:nvSpPr>
        <p:spPr>
          <a:xfrm>
            <a:off x="9136000" y="2993058"/>
            <a:ext cx="8997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상설시장 주차타워</a:t>
            </a:r>
            <a:endParaRPr lang="en-US" sz="800" dirty="0"/>
          </a:p>
        </p:txBody>
      </p:sp>
      <p:sp>
        <p:nvSpPr>
          <p:cNvPr id="122" name="Text 106">
            <a:extLst>
              <a:ext uri="{FF2B5EF4-FFF2-40B4-BE49-F238E27FC236}">
                <a16:creationId xmlns:a16="http://schemas.microsoft.com/office/drawing/2014/main" id="{F7D75085-0E15-D01E-72CA-8AB2845FD3F9}"/>
              </a:ext>
            </a:extLst>
          </p:cNvPr>
          <p:cNvSpPr txBox="1"/>
          <p:nvPr/>
        </p:nvSpPr>
        <p:spPr>
          <a:xfrm>
            <a:off x="10533000" y="3004476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44025EE2-9BF3-0458-29C3-D22CF71D81EE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14D4F020-97E4-2CE3-0631-7509EDC8E32C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D04381DC-B066-F084-DB36-1043EEE6AC1D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75D394F8-5045-C835-A5AB-5B0AD00B0E13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EBEC8765-5B4A-7777-271D-3DCA7190C4A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D85F608B-BD48-5A42-1D9A-718EF7100A70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C86C5399-D264-7A17-D65A-4C7FD6B08882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BED53167-5732-D5FE-8751-04E3333C0E61}"/>
              </a:ext>
            </a:extLst>
          </p:cNvPr>
          <p:cNvSpPr/>
          <p:nvPr/>
        </p:nvSpPr>
        <p:spPr>
          <a:xfrm>
            <a:off x="5997645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6" name="Shape 14">
            <a:extLst>
              <a:ext uri="{FF2B5EF4-FFF2-40B4-BE49-F238E27FC236}">
                <a16:creationId xmlns:a16="http://schemas.microsoft.com/office/drawing/2014/main" id="{FB7370F8-8DDC-47EB-F70A-4E2DE864FE81}"/>
              </a:ext>
            </a:extLst>
          </p:cNvPr>
          <p:cNvSpPr/>
          <p:nvPr/>
        </p:nvSpPr>
        <p:spPr>
          <a:xfrm>
            <a:off x="9026182" y="4601421"/>
            <a:ext cx="45719" cy="129782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5BFD9B3-CF80-AB8B-6C72-23C4EBD7D1F1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AA01AB-126D-A0A6-D58A-D5FAD6D3D391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77E9AD9-058E-A9D1-4C40-45933EF0BE28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FF1E77-AF77-79C0-BADB-75257F066C85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440C769-EC2E-80B7-E2EE-78B2E0EAE864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5F2ACCE-496D-C717-1E52-581D6A40B7A3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7D3EF6F-D15E-F565-108F-AD6A8479CF87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D607CC7-1796-29BF-E4F1-9438CDC55B3D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58F4CEEC-4C8A-D755-AFBB-D1FCE896F310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{{SL22_5}}개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2263CBCA-FDE7-D544-3294-E9D67A82A8EA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{{SL22_7}}개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6F5A227C-7914-800A-EA03-152E5A61BB52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{{SL22_9}}개</a:t>
            </a:r>
            <a:endParaRPr lang="en-US" sz="800" dirty="0"/>
          </a:p>
        </p:txBody>
      </p:sp>
      <p:sp>
        <p:nvSpPr>
          <p:cNvPr id="18" name="Text 40">
            <a:extLst>
              <a:ext uri="{FF2B5EF4-FFF2-40B4-BE49-F238E27FC236}">
                <a16:creationId xmlns:a16="http://schemas.microsoft.com/office/drawing/2014/main" id="{6F8BA5C2-F00F-398C-87E9-8190AA9F242C}"/>
              </a:ext>
            </a:extLst>
          </p:cNvPr>
          <p:cNvSpPr txBox="1"/>
          <p:nvPr/>
        </p:nvSpPr>
        <p:spPr>
          <a:xfrm>
            <a:off x="7140855" y="3631534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{{SL22_11}}개</a:t>
            </a:r>
            <a:endParaRPr lang="en-US" sz="800" dirty="0"/>
          </a:p>
        </p:txBody>
      </p:sp>
      <p:sp>
        <p:nvSpPr>
          <p:cNvPr id="27" name="Text 40">
            <a:extLst>
              <a:ext uri="{FF2B5EF4-FFF2-40B4-BE49-F238E27FC236}">
                <a16:creationId xmlns:a16="http://schemas.microsoft.com/office/drawing/2014/main" id="{41CAC6CE-A020-931C-1A36-E65C9749AFC4}"/>
              </a:ext>
            </a:extLst>
          </p:cNvPr>
          <p:cNvSpPr txBox="1"/>
          <p:nvPr/>
        </p:nvSpPr>
        <p:spPr>
          <a:xfrm>
            <a:off x="7140855" y="392063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{{SL22_13}}개</a:t>
            </a:r>
            <a:endParaRPr lang="en-US" sz="800" dirty="0"/>
          </a:p>
        </p:txBody>
      </p:sp>
      <p:sp>
        <p:nvSpPr>
          <p:cNvPr id="28" name="Text 40">
            <a:extLst>
              <a:ext uri="{FF2B5EF4-FFF2-40B4-BE49-F238E27FC236}">
                <a16:creationId xmlns:a16="http://schemas.microsoft.com/office/drawing/2014/main" id="{9EC7838F-E6A6-C7BB-7409-30B19FDF2D79}"/>
              </a:ext>
            </a:extLst>
          </p:cNvPr>
          <p:cNvSpPr txBox="1"/>
          <p:nvPr/>
        </p:nvSpPr>
        <p:spPr>
          <a:xfrm>
            <a:off x="7140855" y="419937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{{SL22_15}}개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315132A6-EB3C-DC2B-2C34-E6528BB9509F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1B84D7A4-815B-099D-00CA-763D5C28B620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C5510F81-07BC-3AE6-E50D-080F837F490E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B0EE30A0-7B0E-9AE9-0630-48C9FAD8FA21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{{SL22_8}}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08E1E2E2-5DF1-377E-7354-BA1E71A02598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{{SL22_10}}</a:t>
            </a:r>
            <a:endParaRPr lang="en-US" sz="800" dirty="0"/>
          </a:p>
        </p:txBody>
      </p:sp>
      <p:sp>
        <p:nvSpPr>
          <p:cNvPr id="84" name="Text 40">
            <a:extLst>
              <a:ext uri="{FF2B5EF4-FFF2-40B4-BE49-F238E27FC236}">
                <a16:creationId xmlns:a16="http://schemas.microsoft.com/office/drawing/2014/main" id="{5285DDFA-78E0-7F02-12D1-D7D060A1332A}"/>
              </a:ext>
            </a:extLst>
          </p:cNvPr>
          <p:cNvSpPr txBox="1"/>
          <p:nvPr/>
        </p:nvSpPr>
        <p:spPr>
          <a:xfrm>
            <a:off x="7979194" y="363601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{{SL22_12}}</a:t>
            </a:r>
            <a:endParaRPr lang="en-US" sz="800" dirty="0"/>
          </a:p>
        </p:txBody>
      </p:sp>
      <p:sp>
        <p:nvSpPr>
          <p:cNvPr id="88" name="Text 40">
            <a:extLst>
              <a:ext uri="{FF2B5EF4-FFF2-40B4-BE49-F238E27FC236}">
                <a16:creationId xmlns:a16="http://schemas.microsoft.com/office/drawing/2014/main" id="{5947AB3D-5D7B-C758-DC38-9374EF5BEE4A}"/>
              </a:ext>
            </a:extLst>
          </p:cNvPr>
          <p:cNvSpPr txBox="1"/>
          <p:nvPr/>
        </p:nvSpPr>
        <p:spPr>
          <a:xfrm>
            <a:off x="7979194" y="392511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{{SL22_14}}</a:t>
            </a:r>
            <a:endParaRPr lang="en-US" sz="800" dirty="0"/>
          </a:p>
        </p:txBody>
      </p:sp>
      <p:sp>
        <p:nvSpPr>
          <p:cNvPr id="90" name="Text 40">
            <a:extLst>
              <a:ext uri="{FF2B5EF4-FFF2-40B4-BE49-F238E27FC236}">
                <a16:creationId xmlns:a16="http://schemas.microsoft.com/office/drawing/2014/main" id="{3D427941-5CE1-6E13-2909-A9D3213867E6}"/>
              </a:ext>
            </a:extLst>
          </p:cNvPr>
          <p:cNvSpPr txBox="1"/>
          <p:nvPr/>
        </p:nvSpPr>
        <p:spPr>
          <a:xfrm>
            <a:off x="7979194" y="4203860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{{SL22_16}}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7416</TotalTime>
  <Words>2204</Words>
  <Application>Microsoft Office PowerPoint</Application>
  <PresentationFormat>와이드스크린</PresentationFormat>
  <Paragraphs>495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1334</cp:revision>
  <dcterms:created xsi:type="dcterms:W3CDTF">2025-10-15T03:48:02Z</dcterms:created>
  <dcterms:modified xsi:type="dcterms:W3CDTF">2025-10-31T00:30:10Z</dcterms:modified>
</cp:coreProperties>
</file>