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289" r:id="rId24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3" autoAdjust="0"/>
    <p:restoredTop sz="94737" autoAdjust="0"/>
  </p:normalViewPr>
  <p:slideViewPr>
    <p:cSldViewPr snapToGrid="0" snapToObjects="1">
      <p:cViewPr varScale="1">
        <p:scale>
          <a:sx n="78" d="100"/>
          <a:sy n="78" d="100"/>
        </p:scale>
        <p:origin x="10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1.0936999999999999</c:v>
                </c:pt>
                <c:pt idx="1">
                  <c:v>0.45479999999999998</c:v>
                </c:pt>
                <c:pt idx="2">
                  <c:v>11.230700000000001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-58.42</c:v>
                </c:pt>
                <c:pt idx="2">
                  <c:v>2369.37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07-42A6-9AC5-DB881C89441F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11890</c:v>
                </c:pt>
                <c:pt idx="1">
                  <c:v>11641</c:v>
                </c:pt>
                <c:pt idx="2">
                  <c:v>16676</c:v>
                </c:pt>
                <c:pt idx="3">
                  <c:v>26366</c:v>
                </c:pt>
                <c:pt idx="4">
                  <c:v>28460</c:v>
                </c:pt>
                <c:pt idx="5">
                  <c:v>17273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5482.16</c:v>
                </c:pt>
                <c:pt idx="1">
                  <c:v>1369.82</c:v>
                </c:pt>
                <c:pt idx="2">
                  <c:v>1318.03</c:v>
                </c:pt>
                <c:pt idx="3">
                  <c:v>3950.08</c:v>
                </c:pt>
                <c:pt idx="4">
                  <c:v>2861.5</c:v>
                </c:pt>
                <c:pt idx="5">
                  <c:v>2364.0500000000002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0.58240000000000003</c:v>
                </c:pt>
                <c:pt idx="1">
                  <c:v>8.7650000000000006E-2</c:v>
                </c:pt>
                <c:pt idx="2">
                  <c:v>0.10100000000000001</c:v>
                </c:pt>
                <c:pt idx="3">
                  <c:v>0.11325</c:v>
                </c:pt>
                <c:pt idx="4">
                  <c:v>0.12545000000000001</c:v>
                </c:pt>
                <c:pt idx="5">
                  <c:v>0.12909999999999999</c:v>
                </c:pt>
                <c:pt idx="6">
                  <c:v>0.1265</c:v>
                </c:pt>
                <c:pt idx="7">
                  <c:v>0.12825</c:v>
                </c:pt>
                <c:pt idx="8">
                  <c:v>0.12834999999999999</c:v>
                </c:pt>
                <c:pt idx="9">
                  <c:v>0.12425</c:v>
                </c:pt>
                <c:pt idx="10">
                  <c:v>0.1215</c:v>
                </c:pt>
                <c:pt idx="11">
                  <c:v>0.11465</c:v>
                </c:pt>
                <c:pt idx="12">
                  <c:v>0.1086</c:v>
                </c:pt>
                <c:pt idx="13">
                  <c:v>0.10249999999999999</c:v>
                </c:pt>
                <c:pt idx="14">
                  <c:v>0.1012</c:v>
                </c:pt>
                <c:pt idx="15">
                  <c:v>9.2899999999999996E-2</c:v>
                </c:pt>
                <c:pt idx="16">
                  <c:v>8.6349999999999996E-2</c:v>
                </c:pt>
                <c:pt idx="17">
                  <c:v>7.8700000000000006E-2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0.60660000000000003</c:v>
                </c:pt>
                <c:pt idx="1">
                  <c:v>8.8999999999999996E-2</c:v>
                </c:pt>
                <c:pt idx="2">
                  <c:v>9.715E-2</c:v>
                </c:pt>
                <c:pt idx="3">
                  <c:v>0.10895000000000001</c:v>
                </c:pt>
                <c:pt idx="4">
                  <c:v>0.11665</c:v>
                </c:pt>
                <c:pt idx="5">
                  <c:v>0.13295000000000001</c:v>
                </c:pt>
                <c:pt idx="6">
                  <c:v>0.15160000000000001</c:v>
                </c:pt>
                <c:pt idx="7">
                  <c:v>0.16769999999999999</c:v>
                </c:pt>
                <c:pt idx="8">
                  <c:v>0.18575</c:v>
                </c:pt>
                <c:pt idx="9">
                  <c:v>0.20915</c:v>
                </c:pt>
                <c:pt idx="10">
                  <c:v>0.22670000000000001</c:v>
                </c:pt>
                <c:pt idx="11">
                  <c:v>0.23569999999999999</c:v>
                </c:pt>
                <c:pt idx="12">
                  <c:v>0.1981</c:v>
                </c:pt>
                <c:pt idx="13">
                  <c:v>0.17595</c:v>
                </c:pt>
                <c:pt idx="14">
                  <c:v>0.14169999999999999</c:v>
                </c:pt>
                <c:pt idx="15">
                  <c:v>0.1203</c:v>
                </c:pt>
                <c:pt idx="16">
                  <c:v>0.1055</c:v>
                </c:pt>
                <c:pt idx="17">
                  <c:v>9.3149999999999997E-2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0.53015999999999996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6.1359999999999998E-2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0.53156000000000003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0.10519000000000001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1.0179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15831E-D9C3-46DD-B2D5-2E85BFED99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7132D36-CC7D-4DDA-98C0-46162691A68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44.09</c:v>
                </c:pt>
                <c:pt idx="1">
                  <c:v>37.314999999999998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26.044</c:v>
                </c:pt>
                <c:pt idx="1">
                  <c:v>17.946000000000002</c:v>
                </c:pt>
                <c:pt idx="2">
                  <c:v>16.951000000000001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15F1EC-327C-4AAB-B181-88084DD37B8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C3E209C-4472-4A9F-A594-98B5856EC2E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70759E5-7797-441C-80E6-C2BB518DB4A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14.487</c:v>
                </c:pt>
                <c:pt idx="1">
                  <c:v>61.457000000000001</c:v>
                </c:pt>
                <c:pt idx="2">
                  <c:v>5.4560000000000004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34.554000000000002</c:v>
                </c:pt>
                <c:pt idx="1">
                  <c:v>22.023</c:v>
                </c:pt>
                <c:pt idx="2">
                  <c:v>13.484999999999999</c:v>
                </c:pt>
                <c:pt idx="3">
                  <c:v>11.345000000000001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107.34699999999999</c:v>
                </c:pt>
                <c:pt idx="1">
                  <c:v>102.129</c:v>
                </c:pt>
                <c:pt idx="2">
                  <c:v>81.406999999999996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-4.8600000000000003</c:v>
                </c:pt>
                <c:pt idx="2">
                  <c:v>-20.29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  <c:pt idx="5">
                  <c:v>1.633</c:v>
                </c:pt>
                <c:pt idx="6">
                  <c:v>1.4119999999999999</c:v>
                </c:pt>
                <c:pt idx="7">
                  <c:v>0.91500000000000004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1091</c:v>
                </c:pt>
                <c:pt idx="1">
                  <c:v>1704</c:v>
                </c:pt>
                <c:pt idx="2">
                  <c:v>762</c:v>
                </c:pt>
                <c:pt idx="3">
                  <c:v>304</c:v>
                </c:pt>
                <c:pt idx="4">
                  <c:v>69</c:v>
                </c:pt>
                <c:pt idx="5">
                  <c:v>32</c:v>
                </c:pt>
                <c:pt idx="6">
                  <c:v>43</c:v>
                </c:pt>
                <c:pt idx="7">
                  <c:v>32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Sheet1!$A$2:$A$10</c:f>
              <c:strCache>
                <c:ptCount val="9"/>
                <c:pt idx="0">
                  <c:v>종합의류</c:v>
                </c:pt>
                <c:pt idx="1">
                  <c:v>일식</c:v>
                </c:pt>
                <c:pt idx="2">
                  <c:v>한식</c:v>
                </c:pt>
                <c:pt idx="3">
                  <c:v>옷감/직물</c:v>
                </c:pt>
                <c:pt idx="4">
                  <c:v>양식</c:v>
                </c:pt>
                <c:pt idx="5">
                  <c:v>양약국</c:v>
                </c:pt>
                <c:pt idx="6">
                  <c:v>기념품</c:v>
                </c:pt>
                <c:pt idx="7">
                  <c:v>간이음식점</c:v>
                </c:pt>
                <c:pt idx="8">
                  <c:v>음료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5.1031250000000004</c:v>
                </c:pt>
                <c:pt idx="1">
                  <c:v>4.120289855072464</c:v>
                </c:pt>
                <c:pt idx="2">
                  <c:v>3.8689275893675528</c:v>
                </c:pt>
                <c:pt idx="3">
                  <c:v>3.2837209302325583</c:v>
                </c:pt>
                <c:pt idx="4">
                  <c:v>2.859375</c:v>
                </c:pt>
                <c:pt idx="5">
                  <c:v>2.2269736842105261</c:v>
                </c:pt>
                <c:pt idx="6">
                  <c:v>1.5714285714285714</c:v>
                </c:pt>
                <c:pt idx="7">
                  <c:v>1.2555118110236221</c:v>
                </c:pt>
                <c:pt idx="8">
                  <c:v>0.92294600938967131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24.902999999999999</c:v>
                </c:pt>
                <c:pt idx="1">
                  <c:v>8.2520000000000007</c:v>
                </c:pt>
                <c:pt idx="2">
                  <c:v>5.1779999999999999</c:v>
                </c:pt>
                <c:pt idx="3">
                  <c:v>3.0939999999999999</c:v>
                </c:pt>
                <c:pt idx="4">
                  <c:v>1.837</c:v>
                </c:pt>
                <c:pt idx="5">
                  <c:v>0.21299999999999999</c:v>
                </c:pt>
                <c:pt idx="6">
                  <c:v>0.155</c:v>
                </c:pt>
                <c:pt idx="7">
                  <c:v>0.45800000000000002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여자(백만원)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17.305</c:v>
                </c:pt>
                <c:pt idx="1">
                  <c:v>7.4770000000000003</c:v>
                </c:pt>
                <c:pt idx="2">
                  <c:v>4.3890000000000002</c:v>
                </c:pt>
                <c:pt idx="3">
                  <c:v>3.6749999999999998</c:v>
                </c:pt>
                <c:pt idx="4">
                  <c:v>1.0049999999999999</c:v>
                </c:pt>
                <c:pt idx="5">
                  <c:v>1.42</c:v>
                </c:pt>
                <c:pt idx="6">
                  <c:v>1.2569999999999999</c:v>
                </c:pt>
                <c:pt idx="7">
                  <c:v>0.45700000000000002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0.52200000000000002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0.25</c:v>
                </c:pt>
                <c:pt idx="5">
                  <c:v>2.145</c:v>
                </c:pt>
                <c:pt idx="6">
                  <c:v>3.169</c:v>
                </c:pt>
                <c:pt idx="7">
                  <c:v>4.6509999999999998</c:v>
                </c:pt>
                <c:pt idx="8">
                  <c:v>2.65</c:v>
                </c:pt>
                <c:pt idx="9">
                  <c:v>1.244</c:v>
                </c:pt>
                <c:pt idx="10">
                  <c:v>4.2279999999999998</c:v>
                </c:pt>
                <c:pt idx="11">
                  <c:v>2.427</c:v>
                </c:pt>
                <c:pt idx="12">
                  <c:v>3.9569999999999999</c:v>
                </c:pt>
                <c:pt idx="13">
                  <c:v>6.1150000000000002</c:v>
                </c:pt>
                <c:pt idx="14">
                  <c:v>5.6829999999999998</c:v>
                </c:pt>
                <c:pt idx="15">
                  <c:v>3.0529999999999999</c:v>
                </c:pt>
                <c:pt idx="16">
                  <c:v>1.3320000000000001</c:v>
                </c:pt>
                <c:pt idx="17">
                  <c:v>0.78300000000000003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1.2E-2</c:v>
                </c:pt>
                <c:pt idx="2">
                  <c:v>1.0999999999999999E-2</c:v>
                </c:pt>
                <c:pt idx="3">
                  <c:v>2.8000000000000001E-2</c:v>
                </c:pt>
                <c:pt idx="4">
                  <c:v>0.68</c:v>
                </c:pt>
                <c:pt idx="5">
                  <c:v>0.435</c:v>
                </c:pt>
                <c:pt idx="6">
                  <c:v>0.54100000000000004</c:v>
                </c:pt>
                <c:pt idx="7">
                  <c:v>0.69599999999999995</c:v>
                </c:pt>
                <c:pt idx="8">
                  <c:v>1.9279999999999999</c:v>
                </c:pt>
                <c:pt idx="9">
                  <c:v>2.5590000000000002</c:v>
                </c:pt>
                <c:pt idx="10">
                  <c:v>1.7889999999999999</c:v>
                </c:pt>
                <c:pt idx="11">
                  <c:v>0.83399999999999996</c:v>
                </c:pt>
                <c:pt idx="12">
                  <c:v>3.1419999999999999</c:v>
                </c:pt>
                <c:pt idx="13">
                  <c:v>1.069</c:v>
                </c:pt>
                <c:pt idx="14">
                  <c:v>1.3460000000000001</c:v>
                </c:pt>
                <c:pt idx="15">
                  <c:v>0.54400000000000004</c:v>
                </c:pt>
                <c:pt idx="16">
                  <c:v>7.1999999999999995E-2</c:v>
                </c:pt>
                <c:pt idx="17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0.10100000000000001</c:v>
                </c:pt>
                <c:pt idx="3">
                  <c:v>3.5999999999999997E-2</c:v>
                </c:pt>
                <c:pt idx="4">
                  <c:v>0</c:v>
                </c:pt>
                <c:pt idx="5">
                  <c:v>0.22900000000000001</c:v>
                </c:pt>
                <c:pt idx="6">
                  <c:v>0.47399999999999998</c:v>
                </c:pt>
                <c:pt idx="7">
                  <c:v>2.4369999999999998</c:v>
                </c:pt>
                <c:pt idx="8">
                  <c:v>0.52100000000000002</c:v>
                </c:pt>
                <c:pt idx="9">
                  <c:v>0.57699999999999996</c:v>
                </c:pt>
                <c:pt idx="10">
                  <c:v>0.68100000000000005</c:v>
                </c:pt>
                <c:pt idx="11">
                  <c:v>0.90500000000000003</c:v>
                </c:pt>
                <c:pt idx="12">
                  <c:v>0.54900000000000004</c:v>
                </c:pt>
                <c:pt idx="13">
                  <c:v>1.0409999999999999</c:v>
                </c:pt>
                <c:pt idx="14">
                  <c:v>1.7849999999999999</c:v>
                </c:pt>
                <c:pt idx="15">
                  <c:v>0.14899999999999999</c:v>
                </c:pt>
                <c:pt idx="16">
                  <c:v>8.3000000000000004E-2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0.86399999999999999</c:v>
                </c:pt>
                <c:pt idx="4">
                  <c:v>1.492</c:v>
                </c:pt>
                <c:pt idx="5">
                  <c:v>1.073</c:v>
                </c:pt>
                <c:pt idx="6">
                  <c:v>1.454</c:v>
                </c:pt>
                <c:pt idx="7">
                  <c:v>8.3000000000000004E-2</c:v>
                </c:pt>
                <c:pt idx="8">
                  <c:v>0.625</c:v>
                </c:pt>
                <c:pt idx="9">
                  <c:v>0.58899999999999997</c:v>
                </c:pt>
                <c:pt idx="10">
                  <c:v>0.255</c:v>
                </c:pt>
                <c:pt idx="11">
                  <c:v>6.8000000000000005E-2</c:v>
                </c:pt>
                <c:pt idx="12">
                  <c:v>0.26600000000000001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0.60099999999999998</c:v>
                </c:pt>
                <c:pt idx="7">
                  <c:v>0</c:v>
                </c:pt>
                <c:pt idx="8">
                  <c:v>0.30599999999999999</c:v>
                </c:pt>
                <c:pt idx="9">
                  <c:v>0</c:v>
                </c:pt>
                <c:pt idx="10">
                  <c:v>0.42299999999999999</c:v>
                </c:pt>
                <c:pt idx="11">
                  <c:v>0.441</c:v>
                </c:pt>
                <c:pt idx="12">
                  <c:v>0.40200000000000002</c:v>
                </c:pt>
                <c:pt idx="13">
                  <c:v>0.42599999999999999</c:v>
                </c:pt>
                <c:pt idx="14">
                  <c:v>0.24299999999999999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12000</c:v>
                </c:pt>
                <c:pt idx="2">
                  <c:v>11000</c:v>
                </c:pt>
                <c:pt idx="3">
                  <c:v>28000</c:v>
                </c:pt>
                <c:pt idx="4">
                  <c:v>680000</c:v>
                </c:pt>
                <c:pt idx="5">
                  <c:v>435000</c:v>
                </c:pt>
                <c:pt idx="6">
                  <c:v>541000</c:v>
                </c:pt>
                <c:pt idx="7">
                  <c:v>696000</c:v>
                </c:pt>
                <c:pt idx="8">
                  <c:v>1928000</c:v>
                </c:pt>
                <c:pt idx="9">
                  <c:v>2559000</c:v>
                </c:pt>
                <c:pt idx="10">
                  <c:v>1789000</c:v>
                </c:pt>
                <c:pt idx="11">
                  <c:v>834000</c:v>
                </c:pt>
                <c:pt idx="12">
                  <c:v>3142000</c:v>
                </c:pt>
                <c:pt idx="13">
                  <c:v>1069000</c:v>
                </c:pt>
                <c:pt idx="14">
                  <c:v>1346000</c:v>
                </c:pt>
                <c:pt idx="15">
                  <c:v>544000</c:v>
                </c:pt>
                <c:pt idx="16">
                  <c:v>72000</c:v>
                </c:pt>
                <c:pt idx="17">
                  <c:v>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522000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250000</c:v>
                </c:pt>
                <c:pt idx="5">
                  <c:v>2145000</c:v>
                </c:pt>
                <c:pt idx="6">
                  <c:v>3169000</c:v>
                </c:pt>
                <c:pt idx="7">
                  <c:v>4651000</c:v>
                </c:pt>
                <c:pt idx="8">
                  <c:v>2650000</c:v>
                </c:pt>
                <c:pt idx="9">
                  <c:v>1244000</c:v>
                </c:pt>
                <c:pt idx="10">
                  <c:v>4228000</c:v>
                </c:pt>
                <c:pt idx="11">
                  <c:v>2427000</c:v>
                </c:pt>
                <c:pt idx="12">
                  <c:v>3957000</c:v>
                </c:pt>
                <c:pt idx="13">
                  <c:v>6115000</c:v>
                </c:pt>
                <c:pt idx="14">
                  <c:v>5683000</c:v>
                </c:pt>
                <c:pt idx="15">
                  <c:v>3053000</c:v>
                </c:pt>
                <c:pt idx="16">
                  <c:v>1332000</c:v>
                </c:pt>
                <c:pt idx="17">
                  <c:v>783000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101000</c:v>
                </c:pt>
                <c:pt idx="3">
                  <c:v>36000</c:v>
                </c:pt>
                <c:pt idx="4">
                  <c:v>0</c:v>
                </c:pt>
                <c:pt idx="5">
                  <c:v>229000</c:v>
                </c:pt>
                <c:pt idx="6">
                  <c:v>474000</c:v>
                </c:pt>
                <c:pt idx="7">
                  <c:v>2437000</c:v>
                </c:pt>
                <c:pt idx="8">
                  <c:v>521000</c:v>
                </c:pt>
                <c:pt idx="9">
                  <c:v>577000</c:v>
                </c:pt>
                <c:pt idx="10">
                  <c:v>681000</c:v>
                </c:pt>
                <c:pt idx="11">
                  <c:v>905000</c:v>
                </c:pt>
                <c:pt idx="12">
                  <c:v>549000</c:v>
                </c:pt>
                <c:pt idx="13">
                  <c:v>1041000</c:v>
                </c:pt>
                <c:pt idx="14">
                  <c:v>1785000</c:v>
                </c:pt>
                <c:pt idx="15">
                  <c:v>149000</c:v>
                </c:pt>
                <c:pt idx="16">
                  <c:v>83000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864000</c:v>
                </c:pt>
                <c:pt idx="4">
                  <c:v>1492000</c:v>
                </c:pt>
                <c:pt idx="5">
                  <c:v>1073000</c:v>
                </c:pt>
                <c:pt idx="6">
                  <c:v>1454000</c:v>
                </c:pt>
                <c:pt idx="7">
                  <c:v>83000</c:v>
                </c:pt>
                <c:pt idx="8">
                  <c:v>625000</c:v>
                </c:pt>
                <c:pt idx="9">
                  <c:v>589000</c:v>
                </c:pt>
                <c:pt idx="10">
                  <c:v>255000</c:v>
                </c:pt>
                <c:pt idx="11">
                  <c:v>68000</c:v>
                </c:pt>
                <c:pt idx="12">
                  <c:v>266000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601000</c:v>
                </c:pt>
                <c:pt idx="7">
                  <c:v>0</c:v>
                </c:pt>
                <c:pt idx="8">
                  <c:v>306000</c:v>
                </c:pt>
                <c:pt idx="9">
                  <c:v>0</c:v>
                </c:pt>
                <c:pt idx="10">
                  <c:v>423000</c:v>
                </c:pt>
                <c:pt idx="11">
                  <c:v>441000</c:v>
                </c:pt>
                <c:pt idx="12">
                  <c:v>402000</c:v>
                </c:pt>
                <c:pt idx="13">
                  <c:v>426000</c:v>
                </c:pt>
                <c:pt idx="14">
                  <c:v>243000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7.6070000000000002</c:v>
                </c:pt>
                <c:pt idx="1">
                  <c:v>1.954</c:v>
                </c:pt>
                <c:pt idx="2">
                  <c:v>1.794</c:v>
                </c:pt>
                <c:pt idx="3">
                  <c:v>2.19</c:v>
                </c:pt>
                <c:pt idx="4">
                  <c:v>0.77200000000000002</c:v>
                </c:pt>
                <c:pt idx="5">
                  <c:v>0</c:v>
                </c:pt>
                <c:pt idx="6">
                  <c:v>0.14899999999999999</c:v>
                </c:pt>
                <c:pt idx="7">
                  <c:v>2.1000000000000001E-2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인접(백만원)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32.36</c:v>
                </c:pt>
                <c:pt idx="1">
                  <c:v>11.831</c:v>
                </c:pt>
                <c:pt idx="2">
                  <c:v>7.3150000000000004</c:v>
                </c:pt>
                <c:pt idx="3">
                  <c:v>4.3540000000000001</c:v>
                </c:pt>
                <c:pt idx="4">
                  <c:v>1.478</c:v>
                </c:pt>
                <c:pt idx="5">
                  <c:v>1.633</c:v>
                </c:pt>
                <c:pt idx="6">
                  <c:v>1.2629999999999999</c:v>
                </c:pt>
                <c:pt idx="7">
                  <c:v>0.89300000000000002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관외(백만원)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2.2400000000000002</c:v>
                </c:pt>
                <c:pt idx="1">
                  <c:v>1.9410000000000001</c:v>
                </c:pt>
                <c:pt idx="2">
                  <c:v>0.45600000000000002</c:v>
                </c:pt>
                <c:pt idx="3">
                  <c:v>0.22600000000000001</c:v>
                </c:pt>
                <c:pt idx="4">
                  <c:v>0.59299999999999997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28-483D-89DE-8AC4335D056C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E28-483D-89DE-8AC4335D056C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E28-483D-89DE-8AC4335D056C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E28-483D-89DE-8AC4335D056C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E28-483D-89DE-8AC4335D056C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E28-483D-89DE-8AC4335D056C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E28-483D-89DE-8AC4335D056C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8E28-483D-89DE-8AC4335D056C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8E28-483D-89DE-8AC4335D056C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8E28-483D-89DE-8AC4335D056C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8E28-483D-89DE-8AC4335D056C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8E28-483D-89DE-8AC4335D056C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8E28-483D-89DE-8AC4335D056C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8E28-483D-89DE-8AC4335D056C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8E28-483D-89DE-8AC4335D056C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8E28-483D-89DE-8AC4335D056C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8E28-483D-89DE-8AC4335D056C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19.96</c:v>
                </c:pt>
                <c:pt idx="1">
                  <c:v>23.99</c:v>
                </c:pt>
                <c:pt idx="2">
                  <c:v>8.9600000000000009</c:v>
                </c:pt>
                <c:pt idx="3">
                  <c:v>14.33</c:v>
                </c:pt>
                <c:pt idx="4">
                  <c:v>7.79</c:v>
                </c:pt>
                <c:pt idx="5">
                  <c:v>9.89</c:v>
                </c:pt>
                <c:pt idx="6">
                  <c:v>19.649999999999999</c:v>
                </c:pt>
                <c:pt idx="7">
                  <c:v>34.549999999999997</c:v>
                </c:pt>
                <c:pt idx="8">
                  <c:v>22.02</c:v>
                </c:pt>
                <c:pt idx="9">
                  <c:v>13.49</c:v>
                </c:pt>
                <c:pt idx="10">
                  <c:v>11.35</c:v>
                </c:pt>
                <c:pt idx="11">
                  <c:v>11.49</c:v>
                </c:pt>
                <c:pt idx="12">
                  <c:v>42.07</c:v>
                </c:pt>
                <c:pt idx="13">
                  <c:v>23.77</c:v>
                </c:pt>
                <c:pt idx="14">
                  <c:v>30.24</c:v>
                </c:pt>
                <c:pt idx="15">
                  <c:v>11.72</c:v>
                </c:pt>
                <c:pt idx="16">
                  <c:v>5.83</c:v>
                </c:pt>
                <c:pt idx="17">
                  <c:v>23.58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8E28-483D-89DE-8AC4335D056C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8E28-483D-89DE-8AC4335D056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8E28-483D-89DE-8AC4335D056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8E28-483D-89DE-8AC4335D056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8E28-483D-89DE-8AC4335D056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8E28-483D-89DE-8AC4335D056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8E28-483D-89DE-8AC4335D056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8E28-483D-89DE-8AC4335D056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8E28-483D-89DE-8AC4335D056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8E28-483D-89DE-8AC4335D056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8E28-483D-89DE-8AC4335D056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8E28-483D-89DE-8AC4335D056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8E28-483D-89DE-8AC4335D056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8E28-483D-89DE-8AC4335D056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8E28-483D-89DE-8AC4335D056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8E28-483D-89DE-8AC4335D056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8E28-483D-89DE-8AC4335D056C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1110</c:v>
                </c:pt>
                <c:pt idx="1">
                  <c:v>1135</c:v>
                </c:pt>
                <c:pt idx="2">
                  <c:v>396</c:v>
                </c:pt>
                <c:pt idx="3">
                  <c:v>549</c:v>
                </c:pt>
                <c:pt idx="4">
                  <c:v>373</c:v>
                </c:pt>
                <c:pt idx="5">
                  <c:v>480</c:v>
                </c:pt>
                <c:pt idx="6">
                  <c:v>586</c:v>
                </c:pt>
                <c:pt idx="7">
                  <c:v>1864</c:v>
                </c:pt>
                <c:pt idx="8">
                  <c:v>1113</c:v>
                </c:pt>
                <c:pt idx="9">
                  <c:v>628</c:v>
                </c:pt>
                <c:pt idx="10">
                  <c:v>453</c:v>
                </c:pt>
                <c:pt idx="11">
                  <c:v>671</c:v>
                </c:pt>
                <c:pt idx="12">
                  <c:v>726</c:v>
                </c:pt>
                <c:pt idx="13">
                  <c:v>1140</c:v>
                </c:pt>
                <c:pt idx="14">
                  <c:v>1401</c:v>
                </c:pt>
                <c:pt idx="15">
                  <c:v>539</c:v>
                </c:pt>
                <c:pt idx="16">
                  <c:v>256</c:v>
                </c:pt>
                <c:pt idx="17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31713</c:v>
                </c:pt>
                <c:pt idx="1">
                  <c:v>26708</c:v>
                </c:pt>
                <c:pt idx="2">
                  <c:v>24600</c:v>
                </c:pt>
                <c:pt idx="3">
                  <c:v>24532</c:v>
                </c:pt>
                <c:pt idx="4">
                  <c:v>24579</c:v>
                </c:pt>
                <c:pt idx="5">
                  <c:v>25602</c:v>
                </c:pt>
                <c:pt idx="6">
                  <c:v>25934</c:v>
                </c:pt>
                <c:pt idx="7">
                  <c:v>29983</c:v>
                </c:pt>
                <c:pt idx="8">
                  <c:v>33270</c:v>
                </c:pt>
                <c:pt idx="9">
                  <c:v>24574</c:v>
                </c:pt>
                <c:pt idx="10">
                  <c:v>24480</c:v>
                </c:pt>
                <c:pt idx="11">
                  <c:v>25272</c:v>
                </c:pt>
                <c:pt idx="12">
                  <c:v>26272</c:v>
                </c:pt>
                <c:pt idx="13">
                  <c:v>29827</c:v>
                </c:pt>
                <c:pt idx="14">
                  <c:v>32339</c:v>
                </c:pt>
                <c:pt idx="15">
                  <c:v>26181</c:v>
                </c:pt>
                <c:pt idx="16">
                  <c:v>25580</c:v>
                </c:pt>
                <c:pt idx="17">
                  <c:v>25916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D-409E-ACB5-9D180411B0AE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1.1890000000000001</c:v>
                </c:pt>
                <c:pt idx="1">
                  <c:v>1.1640999999999999</c:v>
                </c:pt>
                <c:pt idx="2">
                  <c:v>1.6676</c:v>
                </c:pt>
                <c:pt idx="3">
                  <c:v>2.6366000000000001</c:v>
                </c:pt>
                <c:pt idx="4">
                  <c:v>2.8460000000000001</c:v>
                </c:pt>
                <c:pt idx="5">
                  <c:v>1.7273000000000001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5945</c:v>
                </c:pt>
                <c:pt idx="1">
                  <c:v>883.25</c:v>
                </c:pt>
                <c:pt idx="2">
                  <c:v>990.75</c:v>
                </c:pt>
                <c:pt idx="3">
                  <c:v>1111</c:v>
                </c:pt>
                <c:pt idx="4">
                  <c:v>1210.5</c:v>
                </c:pt>
                <c:pt idx="5">
                  <c:v>1310.25</c:v>
                </c:pt>
                <c:pt idx="6">
                  <c:v>1390.5</c:v>
                </c:pt>
                <c:pt idx="7">
                  <c:v>1479.75</c:v>
                </c:pt>
                <c:pt idx="8">
                  <c:v>1570.5</c:v>
                </c:pt>
                <c:pt idx="9">
                  <c:v>1667</c:v>
                </c:pt>
                <c:pt idx="10">
                  <c:v>1741</c:v>
                </c:pt>
                <c:pt idx="11">
                  <c:v>1751.75</c:v>
                </c:pt>
                <c:pt idx="12">
                  <c:v>1533.5</c:v>
                </c:pt>
                <c:pt idx="13">
                  <c:v>1392.25</c:v>
                </c:pt>
                <c:pt idx="14">
                  <c:v>1214.5</c:v>
                </c:pt>
                <c:pt idx="15">
                  <c:v>1066</c:v>
                </c:pt>
                <c:pt idx="16">
                  <c:v>959.25</c:v>
                </c:pt>
                <c:pt idx="17">
                  <c:v>859.25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CB03ED4-897A-49E6-90EB-6B5F7D20888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5.9833999999999996</c:v>
                </c:pt>
                <c:pt idx="1">
                  <c:v>5.2473000000000001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708BF70-AE48-4546-B36C-7A0081EAB14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F63320B-7094-41F9-ABAA-0D34CEBAF10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5.3015999999999996</c:v>
                </c:pt>
                <c:pt idx="1">
                  <c:v>0.61360000000000003</c:v>
                </c:pt>
                <c:pt idx="2">
                  <c:v>5.3155999999999999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A3A4DE2-62DB-4B1D-9213-532DE0E4170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10.179</c:v>
                </c:pt>
                <c:pt idx="1">
                  <c:v>1.0519000000000001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8C0105FD-0FFC-4E91-AD28-DBA00564E4FE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01119A90-8996-40B2-8299-41C40AC96860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9D96A16E-EFE3-4231-8043-14B11A277416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5115A84A-D5B5-48A6-B654-B6AA02A22577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59834</c:v>
                </c:pt>
                <c:pt idx="1">
                  <c:v>52473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음료</cx:pt>
          <cx:pt idx="2">간이음식점</cx:pt>
          <cx:pt idx="3">양약국</cx:pt>
          <cx:pt idx="4">일식</cx:pt>
          <cx:pt idx="5">종합의류</cx:pt>
          <cx:pt idx="6">옷감/직물</cx:pt>
          <cx:pt idx="7">양식</cx:pt>
          <cx:pt idx="8">기념품</cx:pt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>내국인</cx:pt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39.899999999999999</cx:pt>
          <cx:pt idx="1">15.4</cx:pt>
          <cx:pt idx="2">9.0999999999999996</cx:pt>
          <cx:pt idx="3">6.5999999999999996</cx:pt>
          <cx:pt idx="4">2.7999999999999998</cx:pt>
          <cx:pt idx="5">1.6000000000000001</cx:pt>
          <cx:pt idx="6">1.3999999999999999</cx:pt>
          <cx:pt idx="7">0.90000000000000002</cx:pt>
          <cx:pt idx="8">0.29999999999999999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간이음식점</cx:pt>
          <cx:pt idx="2">음료</cx:pt>
          <cx:pt idx="3">양약국</cx:pt>
          <cx:pt idx="4">양식</cx:pt>
          <cx:pt idx="5">일식</cx:pt>
          <cx:pt idx="6">기념품</cx:pt>
          <cx:pt idx="7">종합의류</cx:pt>
          <cx:pt idx="8">옷감/직물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  <cx:pt idx="8">외국인</cx:pt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</cx:lvl>
      </cx:strDim>
      <cx:numDim type="size">
        <cx:f>Sheet1!$D$2:$D$17</cx:f>
        <cx:lvl ptCount="16" formatCode="G/표준">
          <cx:pt idx="0">2.2999999999999998</cx:pt>
          <cx:pt idx="1">0.5</cx:pt>
          <cx:pt idx="2">0.29999999999999999</cx:pt>
          <cx:pt idx="3">0.20000000000000001</cx:pt>
          <cx:pt idx="4">0</cx:pt>
          <cx:pt idx="5">0</cx:pt>
          <cx:pt idx="6">0</cx:pt>
          <cx:pt idx="7">0</cx:pt>
          <cx:pt idx="8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53,016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3591.9%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53,156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1928.1%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6,136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1300.9%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86475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81.3%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101,790명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2197.7%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16335.9%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(4,058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20.3%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725원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96.8%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51.9%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9월27일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42,209,000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(1,093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15,729,000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(1,704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종합의류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51,031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(32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(56.5%)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(18.7%)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(11.7%)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(46.4%)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(20.0%)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(11.8%)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(3.9%)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(20.8%)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26백만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(32.0%)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(22.0%)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(13.0%)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(8.1%)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15시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16,259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20,637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28,417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(891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(2,978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(71.1%)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(14.4%)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(9.5%)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20,137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18,088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3,880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181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(51.0%)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(11.6%)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7821475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08195191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33">
            <a:extLst>
              <a:ext uri="{FF2B5EF4-FFF2-40B4-BE49-F238E27FC236}">
                <a16:creationId xmlns:a16="http://schemas.microsoft.com/office/drawing/2014/main" id="{557499F9-066E-B1EC-AA47-69A6DBED6C3A}"/>
              </a:ext>
            </a:extLst>
          </p:cNvPr>
          <p:cNvSpPr txBox="1"/>
          <p:nvPr/>
        </p:nvSpPr>
        <p:spPr>
          <a:xfrm>
            <a:off x="5653980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14,937,429원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661건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22,588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20,351,750원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1,015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20,061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21,242,571원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809건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26,244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183,668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26,238명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112,307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28,077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191,387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27,341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5CBF4C51-4DA0-F2B1-42D4-46011FF93BDD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508AFD77-C85E-496C-34AC-5EF562C16990}"/>
              </a:ext>
            </a:extLst>
          </p:cNvPr>
          <p:cNvSpPr/>
          <p:nvPr/>
        </p:nvSpPr>
        <p:spPr>
          <a:xfrm>
            <a:off x="9039757" y="4600225"/>
            <a:ext cx="2439741" cy="1299021"/>
          </a:xfrm>
          <a:prstGeom prst="roundRect">
            <a:avLst>
              <a:gd name="adj" fmla="val 623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50EC23B2-E27C-3214-8D70-F7FDFE11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9219791" y="4748359"/>
            <a:ext cx="113971" cy="123444"/>
          </a:xfrm>
          <a:prstGeom prst="rect">
            <a:avLst/>
          </a:prstGeom>
        </p:spPr>
      </p:pic>
      <p:sp>
        <p:nvSpPr>
          <p:cNvPr id="14" name="Text 15">
            <a:extLst>
              <a:ext uri="{FF2B5EF4-FFF2-40B4-BE49-F238E27FC236}">
                <a16:creationId xmlns:a16="http://schemas.microsoft.com/office/drawing/2014/main" id="{EEA51CC0-FCDD-2B8B-A840-BB6A480EE03E}"/>
              </a:ext>
            </a:extLst>
          </p:cNvPr>
          <p:cNvSpPr txBox="1"/>
          <p:nvPr/>
        </p:nvSpPr>
        <p:spPr>
          <a:xfrm>
            <a:off x="9382758" y="4719606"/>
            <a:ext cx="946458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주차 구획 수</a:t>
            </a:r>
            <a:endParaRPr lang="en-US" sz="1000" dirty="0"/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D033355B-E55B-61EE-7115-2617890B7EB8}"/>
              </a:ext>
            </a:extLst>
          </p:cNvPr>
          <p:cNvSpPr txBox="1"/>
          <p:nvPr/>
        </p:nvSpPr>
        <p:spPr>
          <a:xfrm>
            <a:off x="9331858" y="5039499"/>
            <a:ext cx="1028715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2100" dirty="0"/>
          </a:p>
        </p:txBody>
      </p:sp>
      <p:sp>
        <p:nvSpPr>
          <p:cNvPr id="16" name="Text 17">
            <a:extLst>
              <a:ext uri="{FF2B5EF4-FFF2-40B4-BE49-F238E27FC236}">
                <a16:creationId xmlns:a16="http://schemas.microsoft.com/office/drawing/2014/main" id="{B6781ABB-CE48-B130-7304-6A83A79424F8}"/>
              </a:ext>
            </a:extLst>
          </p:cNvPr>
          <p:cNvSpPr txBox="1"/>
          <p:nvPr/>
        </p:nvSpPr>
        <p:spPr>
          <a:xfrm>
            <a:off x="9229952" y="5602411"/>
            <a:ext cx="103268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5개 합계</a:t>
            </a:r>
            <a:endParaRPr lang="en-US" sz="900" dirty="0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ECBDA0CB-BB87-CB1A-AE40-0D4DF5DA4AEE}"/>
              </a:ext>
            </a:extLst>
          </p:cNvPr>
          <p:cNvSpPr txBox="1"/>
          <p:nvPr/>
        </p:nvSpPr>
        <p:spPr>
          <a:xfrm>
            <a:off x="6334087" y="1928922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B7BAC081-CC32-8957-E86E-80ECEC608C3B}"/>
              </a:ext>
            </a:extLst>
          </p:cNvPr>
          <p:cNvSpPr txBox="1"/>
          <p:nvPr/>
        </p:nvSpPr>
        <p:spPr>
          <a:xfrm>
            <a:off x="731645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FB0AB00-C5FD-D7D9-4957-C49C9A5F5F36}"/>
              </a:ext>
            </a:extLst>
          </p:cNvPr>
          <p:cNvSpPr txBox="1"/>
          <p:nvPr/>
        </p:nvSpPr>
        <p:spPr>
          <a:xfrm>
            <a:off x="8070228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319010" y="2212386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4" name="Text 34">
            <a:extLst>
              <a:ext uri="{FF2B5EF4-FFF2-40B4-BE49-F238E27FC236}">
                <a16:creationId xmlns:a16="http://schemas.microsoft.com/office/drawing/2014/main" id="{4DA18362-48AF-98EF-EB21-FFB72E27D8AE}"/>
              </a:ext>
            </a:extLst>
          </p:cNvPr>
          <p:cNvSpPr txBox="1"/>
          <p:nvPr/>
        </p:nvSpPr>
        <p:spPr>
          <a:xfrm>
            <a:off x="8127378" y="2212386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319010" y="249676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2" name="Text 42">
            <a:extLst>
              <a:ext uri="{FF2B5EF4-FFF2-40B4-BE49-F238E27FC236}">
                <a16:creationId xmlns:a16="http://schemas.microsoft.com/office/drawing/2014/main" id="{7B744FDE-E033-A76D-5869-6EC4C83A729B}"/>
              </a:ext>
            </a:extLst>
          </p:cNvPr>
          <p:cNvSpPr txBox="1"/>
          <p:nvPr/>
        </p:nvSpPr>
        <p:spPr>
          <a:xfrm>
            <a:off x="8094003" y="249676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0.48개</a:t>
            </a:r>
            <a:endParaRPr lang="en-US" sz="800" dirty="0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Text 48">
            <a:extLst>
              <a:ext uri="{FF2B5EF4-FFF2-40B4-BE49-F238E27FC236}">
                <a16:creationId xmlns:a16="http://schemas.microsoft.com/office/drawing/2014/main" id="{991C47FE-898C-D9C5-04E1-A4FCB77FB80C}"/>
              </a:ext>
            </a:extLst>
          </p:cNvPr>
          <p:cNvSpPr txBox="1"/>
          <p:nvPr/>
        </p:nvSpPr>
        <p:spPr>
          <a:xfrm>
            <a:off x="7319010" y="2780229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3개</a:t>
            </a:r>
            <a:endParaRPr lang="en-US" sz="800" dirty="0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0" name="Text 50">
            <a:extLst>
              <a:ext uri="{FF2B5EF4-FFF2-40B4-BE49-F238E27FC236}">
                <a16:creationId xmlns:a16="http://schemas.microsoft.com/office/drawing/2014/main" id="{8D8457C3-5EB4-E0E7-78B2-39C7ECDBAC0A}"/>
              </a:ext>
            </a:extLst>
          </p:cNvPr>
          <p:cNvSpPr txBox="1"/>
          <p:nvPr/>
        </p:nvSpPr>
        <p:spPr>
          <a:xfrm>
            <a:off x="8094003" y="2780229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0.24개</a:t>
            </a:r>
            <a:endParaRPr lang="en-US" sz="800" dirty="0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Text 56">
            <a:extLst>
              <a:ext uri="{FF2B5EF4-FFF2-40B4-BE49-F238E27FC236}">
                <a16:creationId xmlns:a16="http://schemas.microsoft.com/office/drawing/2014/main" id="{334175E2-0B56-8E88-708B-F28BBCD3CC9A}"/>
              </a:ext>
            </a:extLst>
          </p:cNvPr>
          <p:cNvSpPr txBox="1"/>
          <p:nvPr/>
        </p:nvSpPr>
        <p:spPr>
          <a:xfrm>
            <a:off x="7319010" y="3063693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8" name="Text 58">
            <a:extLst>
              <a:ext uri="{FF2B5EF4-FFF2-40B4-BE49-F238E27FC236}">
                <a16:creationId xmlns:a16="http://schemas.microsoft.com/office/drawing/2014/main" id="{6DF50F42-CA66-729B-65D8-E6C276BB620C}"/>
              </a:ext>
            </a:extLst>
          </p:cNvPr>
          <p:cNvSpPr txBox="1"/>
          <p:nvPr/>
        </p:nvSpPr>
        <p:spPr>
          <a:xfrm>
            <a:off x="8127378" y="3063693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 64">
            <a:extLst>
              <a:ext uri="{FF2B5EF4-FFF2-40B4-BE49-F238E27FC236}">
                <a16:creationId xmlns:a16="http://schemas.microsoft.com/office/drawing/2014/main" id="{03111B41-F532-7409-A808-4F2CAD02A55E}"/>
              </a:ext>
            </a:extLst>
          </p:cNvPr>
          <p:cNvSpPr txBox="1"/>
          <p:nvPr/>
        </p:nvSpPr>
        <p:spPr>
          <a:xfrm>
            <a:off x="7319010" y="3348071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2개</a:t>
            </a:r>
            <a:endParaRPr lang="en-US" sz="800" dirty="0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6" name="Text 66">
            <a:extLst>
              <a:ext uri="{FF2B5EF4-FFF2-40B4-BE49-F238E27FC236}">
                <a16:creationId xmlns:a16="http://schemas.microsoft.com/office/drawing/2014/main" id="{1B8C7FB4-2631-10A4-67A1-E265112A0717}"/>
              </a:ext>
            </a:extLst>
          </p:cNvPr>
          <p:cNvSpPr txBox="1"/>
          <p:nvPr/>
        </p:nvSpPr>
        <p:spPr>
          <a:xfrm>
            <a:off x="8094003" y="3348071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0.16개</a:t>
            </a:r>
            <a:endParaRPr lang="en-US" sz="800" dirty="0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FE7AE6F9-5017-5770-149D-0FD7A2B7BC69}"/>
              </a:ext>
            </a:extLst>
          </p:cNvPr>
          <p:cNvSpPr/>
          <p:nvPr/>
        </p:nvSpPr>
        <p:spPr>
          <a:xfrm>
            <a:off x="6104877" y="384641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D5C14062-9D99-59A1-8FF4-2BFF4FE80E53}"/>
              </a:ext>
            </a:extLst>
          </p:cNvPr>
          <p:cNvSpPr txBox="1"/>
          <p:nvPr/>
        </p:nvSpPr>
        <p:spPr>
          <a:xfrm>
            <a:off x="6334087" y="363153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940BBEA3-BD2E-EEAC-6D33-CC298F03B2B5}"/>
              </a:ext>
            </a:extLst>
          </p:cNvPr>
          <p:cNvSpPr/>
          <p:nvPr/>
        </p:nvSpPr>
        <p:spPr>
          <a:xfrm>
            <a:off x="7262508" y="384641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2" name="Text 72">
            <a:extLst>
              <a:ext uri="{FF2B5EF4-FFF2-40B4-BE49-F238E27FC236}">
                <a16:creationId xmlns:a16="http://schemas.microsoft.com/office/drawing/2014/main" id="{E5D64D2E-DF4E-1528-8985-15F43113C2BC}"/>
              </a:ext>
            </a:extLst>
          </p:cNvPr>
          <p:cNvSpPr txBox="1"/>
          <p:nvPr/>
        </p:nvSpPr>
        <p:spPr>
          <a:xfrm>
            <a:off x="7319010" y="363153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63CC2C11-20C1-D0DF-45E7-E5250B3DDB1F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4" name="Text 74">
            <a:extLst>
              <a:ext uri="{FF2B5EF4-FFF2-40B4-BE49-F238E27FC236}">
                <a16:creationId xmlns:a16="http://schemas.microsoft.com/office/drawing/2014/main" id="{A99967BA-DF62-56FE-3405-A0DDC9C46153}"/>
              </a:ext>
            </a:extLst>
          </p:cNvPr>
          <p:cNvSpPr txBox="1"/>
          <p:nvPr/>
        </p:nvSpPr>
        <p:spPr>
          <a:xfrm>
            <a:off x="8094003" y="363153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F6861618-668B-B72E-02B9-F64C2F113B01}"/>
              </a:ext>
            </a:extLst>
          </p:cNvPr>
          <p:cNvSpPr/>
          <p:nvPr/>
        </p:nvSpPr>
        <p:spPr>
          <a:xfrm>
            <a:off x="6104877" y="413079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B4DA9E30-77C8-594B-3777-3297D3219096}"/>
              </a:ext>
            </a:extLst>
          </p:cNvPr>
          <p:cNvSpPr txBox="1"/>
          <p:nvPr/>
        </p:nvSpPr>
        <p:spPr>
          <a:xfrm>
            <a:off x="6334087" y="3915914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30F18099-9D49-D5E0-B6F6-94946ED1B962}"/>
              </a:ext>
            </a:extLst>
          </p:cNvPr>
          <p:cNvSpPr/>
          <p:nvPr/>
        </p:nvSpPr>
        <p:spPr>
          <a:xfrm>
            <a:off x="7262508" y="413079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0" name="Text 80">
            <a:extLst>
              <a:ext uri="{FF2B5EF4-FFF2-40B4-BE49-F238E27FC236}">
                <a16:creationId xmlns:a16="http://schemas.microsoft.com/office/drawing/2014/main" id="{254E226E-2D88-704E-CA5E-00821089F453}"/>
              </a:ext>
            </a:extLst>
          </p:cNvPr>
          <p:cNvSpPr txBox="1"/>
          <p:nvPr/>
        </p:nvSpPr>
        <p:spPr>
          <a:xfrm>
            <a:off x="7319010" y="3915914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DF1926F-0A11-6C0D-1011-31BBE4168416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2" name="Text 82">
            <a:extLst>
              <a:ext uri="{FF2B5EF4-FFF2-40B4-BE49-F238E27FC236}">
                <a16:creationId xmlns:a16="http://schemas.microsoft.com/office/drawing/2014/main" id="{72D9BA51-3AC7-151F-0BA2-3A4BD9B94784}"/>
              </a:ext>
            </a:extLst>
          </p:cNvPr>
          <p:cNvSpPr txBox="1"/>
          <p:nvPr/>
        </p:nvSpPr>
        <p:spPr>
          <a:xfrm>
            <a:off x="8094003" y="3915914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C62E22E4-C96A-ABEB-A5E8-EADF5AA861DB}"/>
              </a:ext>
            </a:extLst>
          </p:cNvPr>
          <p:cNvSpPr txBox="1"/>
          <p:nvPr/>
        </p:nvSpPr>
        <p:spPr>
          <a:xfrm>
            <a:off x="6334087" y="4199378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6" name="Text 86">
            <a:extLst>
              <a:ext uri="{FF2B5EF4-FFF2-40B4-BE49-F238E27FC236}">
                <a16:creationId xmlns:a16="http://schemas.microsoft.com/office/drawing/2014/main" id="{09EE5069-26ED-D575-D8E7-33E5E2C30385}"/>
              </a:ext>
            </a:extLst>
          </p:cNvPr>
          <p:cNvSpPr txBox="1"/>
          <p:nvPr/>
        </p:nvSpPr>
        <p:spPr>
          <a:xfrm>
            <a:off x="7319010" y="4199378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0개</a:t>
            </a:r>
            <a:endParaRPr lang="en-US" sz="800" dirty="0"/>
          </a:p>
        </p:txBody>
      </p:sp>
      <p:sp>
        <p:nvSpPr>
          <p:cNvPr id="87" name="Text 87">
            <a:extLst>
              <a:ext uri="{FF2B5EF4-FFF2-40B4-BE49-F238E27FC236}">
                <a16:creationId xmlns:a16="http://schemas.microsoft.com/office/drawing/2014/main" id="{5B3FCF8B-3AA5-D658-99DC-98B51A288809}"/>
              </a:ext>
            </a:extLst>
          </p:cNvPr>
          <p:cNvSpPr txBox="1"/>
          <p:nvPr/>
        </p:nvSpPr>
        <p:spPr>
          <a:xfrm>
            <a:off x="8127378" y="4199378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0.0개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FD60501E-6685-1759-59E9-9A01F27C7497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ED5DBB2A-2B0B-9F33-9965-F562E1D4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D5FD5D45-E294-481A-0B80-A5B1BF700354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시설 충분도 평가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D47A33B2-405F-95C3-86C5-BEE0ABCC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CE7B2564-882E-D9DC-E5F3-4E460BFE7C53}"/>
              </a:ext>
            </a:extLst>
          </p:cNvPr>
          <p:cNvSpPr txBox="1"/>
          <p:nvPr/>
        </p:nvSpPr>
        <p:spPr>
          <a:xfrm>
            <a:off x="634953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127D180-D3E1-8511-8122-848150CFDE87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A10F0C8E-2042-AB68-0E81-BFCA1F525432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2FFF44C2-B440-9767-D875-2DDC8823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09459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ACAFA39A-BDB9-CB73-DEB8-6CB543F62A39}"/>
              </a:ext>
            </a:extLst>
          </p:cNvPr>
          <p:cNvSpPr txBox="1"/>
          <p:nvPr/>
        </p:nvSpPr>
        <p:spPr>
          <a:xfrm>
            <a:off x="6349530" y="5285786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234FD769-EF49-9D47-A80E-CE2F9A152BBB}"/>
              </a:ext>
            </a:extLst>
          </p:cNvPr>
          <p:cNvSpPr/>
          <p:nvPr/>
        </p:nvSpPr>
        <p:spPr>
          <a:xfrm>
            <a:off x="8312545" y="527465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554B32C2-EA34-3F59-B8B7-E797BFDDDBC7}"/>
              </a:ext>
            </a:extLst>
          </p:cNvPr>
          <p:cNvSpPr txBox="1"/>
          <p:nvPr/>
        </p:nvSpPr>
        <p:spPr>
          <a:xfrm>
            <a:off x="8388440" y="5293859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34AEE865-DD9F-5461-732C-853607FBF7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569149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A008068C-1B0A-1392-0377-657A70062A28}"/>
              </a:ext>
            </a:extLst>
          </p:cNvPr>
          <p:cNvSpPr txBox="1"/>
          <p:nvPr/>
        </p:nvSpPr>
        <p:spPr>
          <a:xfrm>
            <a:off x="6349530" y="554456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9BCBBF2D-C454-E57A-FCAC-EE90DAC0BD69}"/>
              </a:ext>
            </a:extLst>
          </p:cNvPr>
          <p:cNvSpPr/>
          <p:nvPr/>
        </p:nvSpPr>
        <p:spPr>
          <a:xfrm>
            <a:off x="8312545" y="553434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078E175F-8457-D89D-9E5F-1BC4966E0C0A}"/>
              </a:ext>
            </a:extLst>
          </p:cNvPr>
          <p:cNvSpPr txBox="1"/>
          <p:nvPr/>
        </p:nvSpPr>
        <p:spPr>
          <a:xfrm>
            <a:off x="8388440" y="5552635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E8E1C1F0-A351-766B-3D37-110FBA5AA3C0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303626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06A88201-FDB8-F320-7A3E-BEFE5B4D0E3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1100" b="-1100"/>
          <a:stretch/>
        </p:blipFill>
        <p:spPr>
          <a:xfrm>
            <a:off x="9069350" y="1546579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29AA575B-973B-4E29-D922-410626A91339}"/>
              </a:ext>
            </a:extLst>
          </p:cNvPr>
          <p:cNvSpPr txBox="1"/>
          <p:nvPr/>
        </p:nvSpPr>
        <p:spPr>
          <a:xfrm>
            <a:off x="9251879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81ABE31E-7365-AC8D-BAB6-18C72A86E0B1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9465F4E6-77B2-9AF6-7C5E-7FC577B96612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주차장명</a:t>
            </a:r>
            <a:endParaRPr lang="en-US" sz="8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92DB59E6-304F-53DE-99A0-F9DB775972C2}"/>
              </a:ext>
            </a:extLst>
          </p:cNvPr>
          <p:cNvSpPr txBox="1"/>
          <p:nvPr/>
        </p:nvSpPr>
        <p:spPr>
          <a:xfrm>
            <a:off x="105330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107" name="Shape 91">
            <a:extLst>
              <a:ext uri="{FF2B5EF4-FFF2-40B4-BE49-F238E27FC236}">
                <a16:creationId xmlns:a16="http://schemas.microsoft.com/office/drawing/2014/main" id="{BBA4CC67-29B0-C2B0-7409-F2F58F0587E2}"/>
              </a:ext>
            </a:extLst>
          </p:cNvPr>
          <p:cNvSpPr/>
          <p:nvPr/>
        </p:nvSpPr>
        <p:spPr>
          <a:xfrm>
            <a:off x="9059190" y="2356636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8" name="Text 92">
            <a:extLst>
              <a:ext uri="{FF2B5EF4-FFF2-40B4-BE49-F238E27FC236}">
                <a16:creationId xmlns:a16="http://schemas.microsoft.com/office/drawing/2014/main" id="{BAF9192F-748F-6EFD-B5B4-0FEB9888E89E}"/>
              </a:ext>
            </a:extLst>
          </p:cNvPr>
          <p:cNvSpPr txBox="1"/>
          <p:nvPr/>
        </p:nvSpPr>
        <p:spPr>
          <a:xfrm>
            <a:off x="9136000" y="2141752"/>
            <a:ext cx="9948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중앙공원 지하주차장</a:t>
            </a:r>
            <a:endParaRPr lang="en-US" sz="800" dirty="0"/>
          </a:p>
        </p:txBody>
      </p:sp>
      <p:sp>
        <p:nvSpPr>
          <p:cNvPr id="110" name="Text 94">
            <a:extLst>
              <a:ext uri="{FF2B5EF4-FFF2-40B4-BE49-F238E27FC236}">
                <a16:creationId xmlns:a16="http://schemas.microsoft.com/office/drawing/2014/main" id="{4A25B13A-364C-B810-10A8-3FA26A09461B}"/>
              </a:ext>
            </a:extLst>
          </p:cNvPr>
          <p:cNvSpPr txBox="1"/>
          <p:nvPr/>
        </p:nvSpPr>
        <p:spPr>
          <a:xfrm>
            <a:off x="10533000" y="2153170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120대</a:t>
            </a:r>
            <a:endParaRPr lang="en-US" sz="800" dirty="0"/>
          </a:p>
        </p:txBody>
      </p:sp>
      <p:sp>
        <p:nvSpPr>
          <p:cNvPr id="111" name="Shape 95">
            <a:extLst>
              <a:ext uri="{FF2B5EF4-FFF2-40B4-BE49-F238E27FC236}">
                <a16:creationId xmlns:a16="http://schemas.microsoft.com/office/drawing/2014/main" id="{9EB8B99E-63D1-3C07-DDCA-613CDDAD3820}"/>
              </a:ext>
            </a:extLst>
          </p:cNvPr>
          <p:cNvSpPr/>
          <p:nvPr/>
        </p:nvSpPr>
        <p:spPr>
          <a:xfrm>
            <a:off x="9059190" y="2640100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2" name="Text 96">
            <a:extLst>
              <a:ext uri="{FF2B5EF4-FFF2-40B4-BE49-F238E27FC236}">
                <a16:creationId xmlns:a16="http://schemas.microsoft.com/office/drawing/2014/main" id="{FED37BA6-4BC5-803D-0DD1-1C925CB80E63}"/>
              </a:ext>
            </a:extLst>
          </p:cNvPr>
          <p:cNvSpPr txBox="1"/>
          <p:nvPr/>
        </p:nvSpPr>
        <p:spPr>
          <a:xfrm>
            <a:off x="9136000" y="2425216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문화센터 주차장</a:t>
            </a:r>
            <a:endParaRPr lang="en-US" sz="800" dirty="0"/>
          </a:p>
        </p:txBody>
      </p:sp>
      <p:sp>
        <p:nvSpPr>
          <p:cNvPr id="114" name="Text 98">
            <a:extLst>
              <a:ext uri="{FF2B5EF4-FFF2-40B4-BE49-F238E27FC236}">
                <a16:creationId xmlns:a16="http://schemas.microsoft.com/office/drawing/2014/main" id="{C8096EB8-8AC5-92BF-A98D-3EBD537C6936}"/>
              </a:ext>
            </a:extLst>
          </p:cNvPr>
          <p:cNvSpPr txBox="1"/>
          <p:nvPr/>
        </p:nvSpPr>
        <p:spPr>
          <a:xfrm>
            <a:off x="10533000" y="2436634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85대</a:t>
            </a:r>
            <a:endParaRPr lang="en-US" sz="800" dirty="0"/>
          </a:p>
        </p:txBody>
      </p:sp>
      <p:sp>
        <p:nvSpPr>
          <p:cNvPr id="115" name="Shape 99">
            <a:extLst>
              <a:ext uri="{FF2B5EF4-FFF2-40B4-BE49-F238E27FC236}">
                <a16:creationId xmlns:a16="http://schemas.microsoft.com/office/drawing/2014/main" id="{68A7EA57-DC59-159D-C6C7-70763A04B686}"/>
              </a:ext>
            </a:extLst>
          </p:cNvPr>
          <p:cNvSpPr/>
          <p:nvPr/>
        </p:nvSpPr>
        <p:spPr>
          <a:xfrm>
            <a:off x="9059190" y="2924478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6" name="Text 100">
            <a:extLst>
              <a:ext uri="{FF2B5EF4-FFF2-40B4-BE49-F238E27FC236}">
                <a16:creationId xmlns:a16="http://schemas.microsoft.com/office/drawing/2014/main" id="{7F98A8C2-2F29-D982-E5AC-74B9819DFAAF}"/>
              </a:ext>
            </a:extLst>
          </p:cNvPr>
          <p:cNvSpPr txBox="1"/>
          <p:nvPr/>
        </p:nvSpPr>
        <p:spPr>
          <a:xfrm>
            <a:off x="9136000" y="2708680"/>
            <a:ext cx="9281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행사장 북측 주차장</a:t>
            </a:r>
            <a:endParaRPr lang="en-US" sz="800" dirty="0"/>
          </a:p>
        </p:txBody>
      </p:sp>
      <p:sp>
        <p:nvSpPr>
          <p:cNvPr id="118" name="Text 102">
            <a:extLst>
              <a:ext uri="{FF2B5EF4-FFF2-40B4-BE49-F238E27FC236}">
                <a16:creationId xmlns:a16="http://schemas.microsoft.com/office/drawing/2014/main" id="{CF65E0B3-AE87-A831-4248-F52897CC1D47}"/>
              </a:ext>
            </a:extLst>
          </p:cNvPr>
          <p:cNvSpPr txBox="1"/>
          <p:nvPr/>
        </p:nvSpPr>
        <p:spPr>
          <a:xfrm>
            <a:off x="10533000" y="2720098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endParaRPr lang="en-US" sz="800" dirty="0"/>
          </a:p>
        </p:txBody>
      </p:sp>
      <p:sp>
        <p:nvSpPr>
          <p:cNvPr id="119" name="Shape 103">
            <a:extLst>
              <a:ext uri="{FF2B5EF4-FFF2-40B4-BE49-F238E27FC236}">
                <a16:creationId xmlns:a16="http://schemas.microsoft.com/office/drawing/2014/main" id="{74351E8E-D6BE-4104-AFFE-982047261F73}"/>
              </a:ext>
            </a:extLst>
          </p:cNvPr>
          <p:cNvSpPr/>
          <p:nvPr/>
        </p:nvSpPr>
        <p:spPr>
          <a:xfrm>
            <a:off x="9059190" y="3207942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0" name="Text 104">
            <a:extLst>
              <a:ext uri="{FF2B5EF4-FFF2-40B4-BE49-F238E27FC236}">
                <a16:creationId xmlns:a16="http://schemas.microsoft.com/office/drawing/2014/main" id="{A9732E9C-CB1B-05FE-F590-F40FF17F1281}"/>
              </a:ext>
            </a:extLst>
          </p:cNvPr>
          <p:cNvSpPr txBox="1"/>
          <p:nvPr/>
        </p:nvSpPr>
        <p:spPr>
          <a:xfrm>
            <a:off x="9136000" y="2993058"/>
            <a:ext cx="8997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상설시장 주차타워</a:t>
            </a:r>
            <a:endParaRPr lang="en-US" sz="800" dirty="0"/>
          </a:p>
        </p:txBody>
      </p:sp>
      <p:sp>
        <p:nvSpPr>
          <p:cNvPr id="122" name="Text 106">
            <a:extLst>
              <a:ext uri="{FF2B5EF4-FFF2-40B4-BE49-F238E27FC236}">
                <a16:creationId xmlns:a16="http://schemas.microsoft.com/office/drawing/2014/main" id="{F7D75085-0E15-D01E-72CA-8AB2845FD3F9}"/>
              </a:ext>
            </a:extLst>
          </p:cNvPr>
          <p:cNvSpPr txBox="1"/>
          <p:nvPr/>
        </p:nvSpPr>
        <p:spPr>
          <a:xfrm>
            <a:off x="10533000" y="3004476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endParaRPr lang="en-US" sz="800" dirty="0"/>
          </a:p>
        </p:txBody>
      </p:sp>
      <p:sp>
        <p:nvSpPr>
          <p:cNvPr id="123" name="Text 107">
            <a:extLst>
              <a:ext uri="{FF2B5EF4-FFF2-40B4-BE49-F238E27FC236}">
                <a16:creationId xmlns:a16="http://schemas.microsoft.com/office/drawing/2014/main" id="{44025EE2-9BF3-0458-29C3-D22CF71D81EE}"/>
              </a:ext>
            </a:extLst>
          </p:cNvPr>
          <p:cNvSpPr txBox="1"/>
          <p:nvPr/>
        </p:nvSpPr>
        <p:spPr>
          <a:xfrm>
            <a:off x="9136000" y="3276522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서측 노상주차장</a:t>
            </a:r>
            <a:endParaRPr lang="en-US" sz="800" dirty="0"/>
          </a:p>
        </p:txBody>
      </p:sp>
      <p:sp>
        <p:nvSpPr>
          <p:cNvPr id="124" name="Text 108">
            <a:extLst>
              <a:ext uri="{FF2B5EF4-FFF2-40B4-BE49-F238E27FC236}">
                <a16:creationId xmlns:a16="http://schemas.microsoft.com/office/drawing/2014/main" id="{14D4F020-97E4-2CE3-0631-7509EDC8E32C}"/>
              </a:ext>
            </a:extLst>
          </p:cNvPr>
          <p:cNvSpPr txBox="1"/>
          <p:nvPr/>
        </p:nvSpPr>
        <p:spPr>
          <a:xfrm>
            <a:off x="10533000" y="3287940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15대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7FBA0120-60F8-BE54-D2E8-EE167C205B92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A3C080A6-86FD-C184-857E-36287C5B3308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DF948B1-AD39-B5CB-8A1A-FE8C5D0527A1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D04381DC-B066-F084-DB36-1043EEE6AC1D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75D394F8-5045-C835-A5AB-5B0AD00B0E13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EBEC8765-5B4A-7777-271D-3DCA7190C4A2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D85F608B-BD48-5A42-1D9A-718EF7100A70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C86C5399-D264-7A17-D65A-4C7FD6B08882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4" name="Shape 25">
            <a:extLst>
              <a:ext uri="{FF2B5EF4-FFF2-40B4-BE49-F238E27FC236}">
                <a16:creationId xmlns:a16="http://schemas.microsoft.com/office/drawing/2014/main" id="{62E125C9-A85B-1F3A-B069-C8B9F1D91CA5}"/>
              </a:ext>
            </a:extLst>
          </p:cNvPr>
          <p:cNvSpPr/>
          <p:nvPr/>
        </p:nvSpPr>
        <p:spPr>
          <a:xfrm>
            <a:off x="10844099" y="177713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BED53167-5732-D5FE-8751-04E3333C0E61}"/>
              </a:ext>
            </a:extLst>
          </p:cNvPr>
          <p:cNvSpPr/>
          <p:nvPr/>
        </p:nvSpPr>
        <p:spPr>
          <a:xfrm>
            <a:off x="5997645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6" name="Shape 14">
            <a:extLst>
              <a:ext uri="{FF2B5EF4-FFF2-40B4-BE49-F238E27FC236}">
                <a16:creationId xmlns:a16="http://schemas.microsoft.com/office/drawing/2014/main" id="{FB7370F8-8DDC-47EB-F70A-4E2DE864FE81}"/>
              </a:ext>
            </a:extLst>
          </p:cNvPr>
          <p:cNvSpPr/>
          <p:nvPr/>
        </p:nvSpPr>
        <p:spPr>
          <a:xfrm>
            <a:off x="9026182" y="4601421"/>
            <a:ext cx="45719" cy="129782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37" name="Picture 136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501" y="1219200"/>
            <a:ext cx="5021549" cy="49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2369.4%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29.6%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(5,945명)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21.2%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51.9%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32.0%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20.3%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10,132명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4,494명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58.4%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926.9%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70백만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89백만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2369.4%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5,945명)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21.2%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47.3%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3886.3%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1653.2%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6.6%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(1318.0%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(5482.2%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28일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30일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21.8%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28,077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24,527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43.7%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31,627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56.3%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23.7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7388</TotalTime>
  <Words>1615</Words>
  <Application>Microsoft Office PowerPoint</Application>
  <PresentationFormat>와이드스크린</PresentationFormat>
  <Paragraphs>495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1317</cp:revision>
  <dcterms:created xsi:type="dcterms:W3CDTF">2025-10-15T03:48:02Z</dcterms:created>
  <dcterms:modified xsi:type="dcterms:W3CDTF">2025-10-30T08:35:00Z</dcterms:modified>
</cp:coreProperties>
</file>