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2566CB-2C10-434A-90A9-D975722A6DB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AF83FE-35E9-4384-9FC1-6217F1F8EB6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2BDB28A-8FB9-4C6D-95E5-5F3574FEB61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8F6D1A7-F1DC-4908-BFEF-45D0EA1A017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DC76677-3F29-47A0-A2A4-03A0D894C9C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C9123C1-8602-4F9E-A42D-1CDA371AE04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911811E-D642-4975-8032-086605704A4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2FA8142C-7039-470A-87A4-7C5E116BA7D7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28F9BCEC-989C-496F-A1DC-C2A196B1305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925EC03-2E26-485A-8105-4852F70C4C4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A3B7BF1C-3774-4D24-8E56-319C06A80AED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7388</TotalTime>
  <Words>2179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1315</cp:revision>
  <dcterms:created xsi:type="dcterms:W3CDTF">2025-10-15T03:48:02Z</dcterms:created>
  <dcterms:modified xsi:type="dcterms:W3CDTF">2025-10-30T08:35:26Z</dcterms:modified>
</cp:coreProperties>
</file>