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38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B092C5"/>
    <a:srgbClr val="E7968D"/>
    <a:srgbClr val="EFDA9C"/>
    <a:srgbClr val="A1C1DE"/>
    <a:srgbClr val="E7E6E6"/>
    <a:srgbClr val="ABCA97"/>
    <a:srgbClr val="43682B"/>
    <a:srgbClr val="35383C"/>
    <a:srgbClr val="5154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321" autoAdjust="0"/>
  </p:normalViewPr>
  <p:slideViewPr>
    <p:cSldViewPr snapToGrid="0" snapToObjects="1">
      <p:cViewPr varScale="1">
        <p:scale>
          <a:sx n="73" d="100"/>
          <a:sy n="73" d="100"/>
        </p:scale>
        <p:origin x="32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A84E95EC-1D5A-489D-96B5-AA2E6C64A3E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1760FBE-1088-47D6-9802-DAF7B1AC2E38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C3840EA-8DAF-4BD6-85FF-D79DA141882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9A0EDFB-73BA-44B4-8B5E-7254E4DCC17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CAB1B27-2CE1-4CD4-9CB4-F519E04548B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관외</c:v>
                </c:pt>
                <c:pt idx="2">
                  <c:v>인접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96231AA-486A-44CC-857D-7022E97C241F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B575686-9F9D-44D6-BC87-30BEE14E4FF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2DC9DF3D-0AFC-4BF9-AEC4-BCB98A25717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B148811-7202-4D44-953F-AE0F92E08F1F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FC5B9E-7A61-4E8F-97D3-098BCE92FEE6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BB3A946A-C47B-49C7-BF26-C6A511F2CBC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9AED1C8-6241-4F0E-8A2F-49709DF937F7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9A46F58C-FEF1-40EA-916A-163ED075736D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AEF2E909-340F-4D58-AF89-F4DE213AFA3E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BC33CC87-FBA0-4E09-A1CA-D52D5BFC7106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B2B25226-BD2A-4479-925A-1ACB8BCBD07A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8001235</c:v>
                </c:pt>
                <c:pt idx="1">
                  <c:v>9556521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B604E-4860-1308-16B8-3F29162C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3CD064-D2F7-3207-4465-1822FF682B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177ACC-1D13-F096-570F-DD2342180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CF605-6A7F-3F57-295E-044856C472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2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045190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{{SL16_nm_1}}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{{SL16_nm_2}}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{{SL16_nm_3}}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{{SL16_nm_4}}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{{SL16_nm_5}}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567999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ABCA9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A1C1DE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EFDA9C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968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B092C5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{{SL17_nm_1}}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{{SL17_nm_2}}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{{SL17_nm_3}}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{{SL17_nm_4}}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{{SL17_nm_5}}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3EAA-D140-A143-50F6-5E25079B8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F0FA05B4-34AC-3C09-839E-6DA3C049160A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E0F8339D-DF52-4153-F176-9C9D197D6A94}"/>
              </a:ext>
            </a:extLst>
          </p:cNvPr>
          <p:cNvSpPr txBox="1"/>
          <p:nvPr/>
        </p:nvSpPr>
        <p:spPr>
          <a:xfrm>
            <a:off x="1506678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5FC7D0B7-0E66-DD36-9FED-435EF04A0EF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6B01904-5137-5EEE-755B-32784BBE560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0D08521-8714-17C6-4785-A85FA9E3ACB3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737089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0E05B6D0-DC2A-E2A9-1462-7E3215F0707A}"/>
              </a:ext>
            </a:extLst>
          </p:cNvPr>
          <p:cNvSpPr txBox="1"/>
          <p:nvPr/>
        </p:nvSpPr>
        <p:spPr>
          <a:xfrm>
            <a:off x="949357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3113575A-8390-32DF-4248-8B24D4590F1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4938245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78285912-9FAD-5B1E-7CA8-534173CF1FFC}"/>
              </a:ext>
            </a:extLst>
          </p:cNvPr>
          <p:cNvSpPr txBox="1"/>
          <p:nvPr/>
        </p:nvSpPr>
        <p:spPr>
          <a:xfrm>
            <a:off x="5122166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1CCD7E7D-6FC9-23F7-629B-2E430CE7A820}"/>
              </a:ext>
            </a:extLst>
          </p:cNvPr>
          <p:cNvSpPr txBox="1"/>
          <p:nvPr/>
        </p:nvSpPr>
        <p:spPr>
          <a:xfrm>
            <a:off x="737089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913760F8-7BA4-A2FC-C11D-FFD4C75A5132}"/>
              </a:ext>
            </a:extLst>
          </p:cNvPr>
          <p:cNvSpPr txBox="1"/>
          <p:nvPr/>
        </p:nvSpPr>
        <p:spPr>
          <a:xfrm>
            <a:off x="746390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EB1FC4D2-478A-85EF-0EC2-713D05146A6B}"/>
              </a:ext>
            </a:extLst>
          </p:cNvPr>
          <p:cNvSpPr txBox="1"/>
          <p:nvPr/>
        </p:nvSpPr>
        <p:spPr>
          <a:xfrm>
            <a:off x="749790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B804412-5A29-BC6B-3F34-1948C102789B}"/>
              </a:ext>
            </a:extLst>
          </p:cNvPr>
          <p:cNvSpPr txBox="1"/>
          <p:nvPr/>
        </p:nvSpPr>
        <p:spPr>
          <a:xfrm>
            <a:off x="4938245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9EC12365-016D-6496-018B-05E851E51CB8}"/>
              </a:ext>
            </a:extLst>
          </p:cNvPr>
          <p:cNvSpPr txBox="1"/>
          <p:nvPr/>
        </p:nvSpPr>
        <p:spPr>
          <a:xfrm>
            <a:off x="4947545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C1861CF-D5F5-4861-6B34-0D4161C0DB10}"/>
              </a:ext>
            </a:extLst>
          </p:cNvPr>
          <p:cNvSpPr txBox="1"/>
          <p:nvPr/>
        </p:nvSpPr>
        <p:spPr>
          <a:xfrm>
            <a:off x="4950945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18" name="SL19_treemap_1">
            <a:extLst>
              <a:ext uri="{FF2B5EF4-FFF2-40B4-BE49-F238E27FC236}">
                <a16:creationId xmlns:a16="http://schemas.microsoft.com/office/drawing/2014/main" id="{8909EA7B-6BBE-0089-13D7-7C546C2B5AC5}"/>
              </a:ext>
            </a:extLst>
          </p:cNvPr>
          <p:cNvSpPr>
            <a:spLocks noChangeAspect="1"/>
          </p:cNvSpPr>
          <p:nvPr/>
        </p:nvSpPr>
        <p:spPr>
          <a:xfrm>
            <a:off x="674207" y="1714574"/>
            <a:ext cx="3953170" cy="2795817"/>
          </a:xfrm>
          <a:prstGeom prst="rect">
            <a:avLst/>
          </a:prstGeom>
          <a:solidFill>
            <a:srgbClr val="E74C3C"/>
          </a:solidFill>
          <a:ln/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5" name="SL19_treemap_2">
            <a:extLst>
              <a:ext uri="{FF2B5EF4-FFF2-40B4-BE49-F238E27FC236}">
                <a16:creationId xmlns:a16="http://schemas.microsoft.com/office/drawing/2014/main" id="{F6AD795B-D6F4-A851-7B2D-93BB42E35A48}"/>
              </a:ext>
            </a:extLst>
          </p:cNvPr>
          <p:cNvSpPr>
            <a:spLocks noChangeAspect="1"/>
          </p:cNvSpPr>
          <p:nvPr/>
        </p:nvSpPr>
        <p:spPr>
          <a:xfrm>
            <a:off x="4893191" y="1714574"/>
            <a:ext cx="3953170" cy="279581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E9E10B55-318A-BE7B-9253-15AB38209260}"/>
              </a:ext>
            </a:extLst>
          </p:cNvPr>
          <p:cNvSpPr txBox="1"/>
          <p:nvPr/>
        </p:nvSpPr>
        <p:spPr>
          <a:xfrm>
            <a:off x="5673897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D29952F4-3FB2-903E-9295-B88AB3A15181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E0942573-CBCA-D96D-51C2-AA410E7A40F8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34AE947E-50A1-0DDB-4704-2FFDCE5329F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72F8876-A390-F68B-52BE-E47544AA9A42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32C3B630-DE83-4B36-72BB-9C3ACB25BC13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9E414BFE-3B0C-97F1-818D-E9F3D46E2469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FF5BB946-6760-4C45-459F-955461ABA649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25D529E-3135-1963-E219-A2B869D92C1B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92B47261-3695-3E77-9F30-B4804274B24A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8115D0D4-EEA6-C0F1-BD7F-7D542CE61449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B906577-0347-EEB6-65CB-F2967C9AB22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B861881A-6158-1141-45EE-B31A3BAAB55E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0E59BC68-5C1F-11A9-BC53-E82F6755BEA7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D813453D-A300-47CA-A652-27D0EBDF1DE2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A5988AA8-22AF-59F4-3614-99A580C0552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A897883A-2649-071B-6C45-510921304E84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DC8CEE8B-3538-379D-51F8-5F62D6C66212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F5E0B4AF-686F-7114-FE19-902F9BB438A9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13F02F2-678B-09A8-17C3-F578D056242B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83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863181"/>
              </p:ext>
            </p:extLst>
          </p:nvPr>
        </p:nvGraphicFramePr>
        <p:xfrm>
          <a:off x="5184676" y="125045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7598381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70112" y="4110602"/>
            <a:ext cx="4324900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86925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94396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93146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70114" y="4844616"/>
            <a:ext cx="4324898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89315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21903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94397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93145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5850</TotalTime>
  <Words>1901</Words>
  <Application>Microsoft Office PowerPoint</Application>
  <PresentationFormat>와이드스크린</PresentationFormat>
  <Paragraphs>401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1198</cp:revision>
  <dcterms:created xsi:type="dcterms:W3CDTF">2025-10-15T03:48:02Z</dcterms:created>
  <dcterms:modified xsi:type="dcterms:W3CDTF">2025-10-27T08:51:46Z</dcterms:modified>
</cp:coreProperties>
</file>