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>
        <p:scale>
          <a:sx n="75" d="100"/>
          <a:sy n="75" d="100"/>
        </p:scale>
        <p:origin x="11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26.xml.rels><?xml version='1.0' encoding='UTF-8' standalone='yes'?>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package" Target="../embeddings/Microsoft_Excel_Worksheet27.xlsx"/></Relationships>
</file>

<file path=ppt/charts/_rels/chart27.xml.rels><?xml version='1.0' encoding='UTF-8' standalone='yes'?>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package" Target="../embeddings/Microsoft_Excel_Worksheet28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_rels/chartEx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Ex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6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1.09370000000000000000</c:v>
                </c:pt>
                <c:pt idx="1">
                  <c:v>0.45480000000000000000</c:v>
                </c:pt>
                <c:pt idx="2">
                  <c:v>11.2307000000000000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spPr>
              <a:solidFill>
                <a:srgbClr val="5B9BD5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11890.0</c:v>
                </c:pt>
                <c:pt idx="1">
                  <c:v>11641.0</c:v>
                </c:pt>
                <c:pt idx="2">
                  <c:v>16676.0</c:v>
                </c:pt>
                <c:pt idx="3">
                  <c:v>26366.0</c:v>
                </c:pt>
                <c:pt idx="4">
                  <c:v>28460.0</c:v>
                </c:pt>
                <c:pt idx="5">
                  <c:v>17273.0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2861.50</c:v>
                </c:pt>
                <c:pt idx="5">
                  <c:v>2364.05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2.9983000000000000</c:v>
                </c:pt>
                <c:pt idx="1">
                  <c:v>3.3270000000000000</c:v>
                </c:pt>
                <c:pt idx="2">
                  <c:v>2.4574000000000000</c:v>
                </c:pt>
                <c:pt idx="3">
                  <c:v>2.4480000000000000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0.58240000000000000000</c:v>
                </c:pt>
                <c:pt idx="1">
                  <c:v>0.08765000000000000000</c:v>
                </c:pt>
                <c:pt idx="2">
                  <c:v>0.10100000000000000000</c:v>
                </c:pt>
                <c:pt idx="3">
                  <c:v>0.11325000000000000000</c:v>
                </c:pt>
                <c:pt idx="4">
                  <c:v>0.12545000000000000000</c:v>
                </c:pt>
                <c:pt idx="5">
                  <c:v>0.12910000000000000000</c:v>
                </c:pt>
                <c:pt idx="6">
                  <c:v>0.12650000000000000000</c:v>
                </c:pt>
                <c:pt idx="7">
                  <c:v>0.12825000000000000000</c:v>
                </c:pt>
                <c:pt idx="8">
                  <c:v>0.12835000000000000000</c:v>
                </c:pt>
                <c:pt idx="9">
                  <c:v>0.12425000000000000000</c:v>
                </c:pt>
                <c:pt idx="10">
                  <c:v>0.12150000000000000000</c:v>
                </c:pt>
                <c:pt idx="11">
                  <c:v>0.11465000000000000000</c:v>
                </c:pt>
                <c:pt idx="12">
                  <c:v>0.10860000000000000000</c:v>
                </c:pt>
                <c:pt idx="13">
                  <c:v>0.10250000000000000000</c:v>
                </c:pt>
                <c:pt idx="14">
                  <c:v>0.10120000000000000000</c:v>
                </c:pt>
                <c:pt idx="15">
                  <c:v>0.09290000000000000000</c:v>
                </c:pt>
                <c:pt idx="16">
                  <c:v>0.08635000000000000000</c:v>
                </c:pt>
                <c:pt idx="17">
                  <c:v>0.07870000000000000000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0.60660000000000000000</c:v>
                </c:pt>
                <c:pt idx="1">
                  <c:v>0.08900000000000000000</c:v>
                </c:pt>
                <c:pt idx="2">
                  <c:v>0.09715000000000000000</c:v>
                </c:pt>
                <c:pt idx="3">
                  <c:v>0.10895000000000000000</c:v>
                </c:pt>
                <c:pt idx="4">
                  <c:v>0.11665000000000000000</c:v>
                </c:pt>
                <c:pt idx="5">
                  <c:v>0.13295000000000000000</c:v>
                </c:pt>
                <c:pt idx="6">
                  <c:v>0.15160000000000000000</c:v>
                </c:pt>
                <c:pt idx="7">
                  <c:v>0.16770000000000000000</c:v>
                </c:pt>
                <c:pt idx="8">
                  <c:v>0.18575000000000000000</c:v>
                </c:pt>
                <c:pt idx="9">
                  <c:v>0.20915000000000000000</c:v>
                </c:pt>
                <c:pt idx="10">
                  <c:v>0.22670000000000000000</c:v>
                </c:pt>
                <c:pt idx="11">
                  <c:v>0.23570000000000000000</c:v>
                </c:pt>
                <c:pt idx="12">
                  <c:v>0.19810000000000000000</c:v>
                </c:pt>
                <c:pt idx="13">
                  <c:v>0.17595000000000000000</c:v>
                </c:pt>
                <c:pt idx="14">
                  <c:v>0.14170000000000000000</c:v>
                </c:pt>
                <c:pt idx="15">
                  <c:v>0.12030000000000000000</c:v>
                </c:pt>
                <c:pt idx="16">
                  <c:v>0.10550000000000000000</c:v>
                </c:pt>
                <c:pt idx="17">
                  <c:v>0.09315000000000000000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0.64037000000000000000</c:v>
                </c:pt>
                <c:pt idx="1">
                  <c:v>0.22234000000000000000</c:v>
                </c:pt>
                <c:pt idx="2">
                  <c:v>0.53016000000000000000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0.11751000000000000000</c:v>
                </c:pt>
                <c:pt idx="1">
                  <c:v>0.03419000000000000000</c:v>
                </c:pt>
                <c:pt idx="2">
                  <c:v>0.06136000000000000000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0.97477000000000000000</c:v>
                </c:pt>
                <c:pt idx="1">
                  <c:v>0.19792000000000000000</c:v>
                </c:pt>
                <c:pt idx="2">
                  <c:v>0.53156000000000000000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0.19524000000000000000</c:v>
                </c:pt>
                <c:pt idx="1">
                  <c:v>0.00702000000000000000</c:v>
                </c:pt>
                <c:pt idx="2">
                  <c:v>0.10519000000000000000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1.5375600000000000</c:v>
                </c:pt>
                <c:pt idx="1">
                  <c:v>0.44747000000000000000</c:v>
                </c:pt>
                <c:pt idx="2">
                  <c:v>1.01790000000000000000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40F5E37-1E9B-46CB-BAA6-3F1CC673B31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44.0900000000000000</c:v>
                </c:pt>
                <c:pt idx="1">
                  <c:v>37.3150000000000000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26.0440000000000000</c:v>
                </c:pt>
                <c:pt idx="1">
                  <c:v>17.9460000000000000</c:v>
                </c:pt>
                <c:pt idx="2">
                  <c:v>16.9510000000000000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6D487D-5AD6-4641-AEBB-79E4F655060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D736049-1CC0-4E04-874F-BC6F5967469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14.4870000000000000</c:v>
                </c:pt>
                <c:pt idx="1">
                  <c:v>61.4570000000000000</c:v>
                </c:pt>
                <c:pt idx="2">
                  <c:v>5.4560000000000000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42.2100000000000000</c:v>
                </c:pt>
                <c:pt idx="1">
                  <c:v>15.7270000000000000</c:v>
                </c:pt>
                <c:pt idx="2">
                  <c:v>9.5670000000000000</c:v>
                </c:pt>
                <c:pt idx="3">
                  <c:v>6.7700000000000000</c:v>
                </c:pt>
                <c:pt idx="4">
                  <c:v>2.8430000000000000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34.5540000000000000</c:v>
                </c:pt>
                <c:pt idx="1">
                  <c:v>22.0230000000000000</c:v>
                </c:pt>
                <c:pt idx="2">
                  <c:v>13.4850000000000000</c:v>
                </c:pt>
                <c:pt idx="3">
                  <c:v>11.3450000000000000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107.3470000000000000</c:v>
                </c:pt>
                <c:pt idx="1">
                  <c:v>102.1290000000000000</c:v>
                </c:pt>
                <c:pt idx="2">
                  <c:v>81.4070000000000000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-4.86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42.2100000000000000</c:v>
                </c:pt>
                <c:pt idx="1">
                  <c:v>15.7270000000000000</c:v>
                </c:pt>
                <c:pt idx="2">
                  <c:v>9.5670000000000000</c:v>
                </c:pt>
                <c:pt idx="3">
                  <c:v>6.7700000000000000</c:v>
                </c:pt>
                <c:pt idx="4">
                  <c:v>2.8430000000000000</c:v>
                </c:pt>
                <c:pt idx="5">
                  <c:v>1.6330000000000000</c:v>
                </c:pt>
                <c:pt idx="6">
                  <c:v>1.4120000000000000</c:v>
                </c:pt>
                <c:pt idx="7">
                  <c:v>0.91500000000000000000</c:v>
                </c:pt>
                <c:pt idx="8">
                  <c:v>0.33000000000000000000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5.1031250000000000</c:v>
                </c:pt>
                <c:pt idx="1">
                  <c:v>4.1202898550724638</c:v>
                </c:pt>
                <c:pt idx="2">
                  <c:v>3.8689275893675527</c:v>
                </c:pt>
                <c:pt idx="3">
                  <c:v>3.2837209302325581</c:v>
                </c:pt>
                <c:pt idx="4">
                  <c:v>2.8593750000000000</c:v>
                </c:pt>
                <c:pt idx="5">
                  <c:v>2.2269736842105263</c:v>
                </c:pt>
                <c:pt idx="6">
                  <c:v>1.57142857142857140000</c:v>
                </c:pt>
                <c:pt idx="7">
                  <c:v>1.25551181102362200000</c:v>
                </c:pt>
                <c:pt idx="8">
                  <c:v>0.92294600938967136150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24.9030000000000000</c:v>
                </c:pt>
                <c:pt idx="1">
                  <c:v>8.2520000000000000</c:v>
                </c:pt>
                <c:pt idx="2">
                  <c:v>5.1780000000000000</c:v>
                </c:pt>
                <c:pt idx="3">
                  <c:v>3.0940000000000000</c:v>
                </c:pt>
                <c:pt idx="4">
                  <c:v>1.8370000000000000</c:v>
                </c:pt>
                <c:pt idx="5">
                  <c:v>0.21300000000000000000</c:v>
                </c:pt>
                <c:pt idx="6">
                  <c:v>0.15500000000000000000</c:v>
                </c:pt>
                <c:pt idx="7">
                  <c:v>0.45800000000000000000</c:v>
                </c:pt>
                <c:pt idx="8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17.3050000000000000</c:v>
                </c:pt>
                <c:pt idx="1">
                  <c:v>7.4770000000000000</c:v>
                </c:pt>
                <c:pt idx="2">
                  <c:v>4.3890000000000000</c:v>
                </c:pt>
                <c:pt idx="3">
                  <c:v>3.6750000000000000</c:v>
                </c:pt>
                <c:pt idx="4">
                  <c:v>1.00500000000000000000</c:v>
                </c:pt>
                <c:pt idx="5">
                  <c:v>1.4200000000000000</c:v>
                </c:pt>
                <c:pt idx="6">
                  <c:v>1.2570000000000000</c:v>
                </c:pt>
                <c:pt idx="7">
                  <c:v>0.45700000000000000000</c:v>
                </c:pt>
                <c:pt idx="8">
                  <c:v>0.33000000000000000000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0.52200000000000000000</c:v>
                </c:pt>
                <c:pt idx="1">
                  <c:v>0E-24</c:v>
                </c:pt>
                <c:pt idx="2">
                  <c:v>0E-24</c:v>
                </c:pt>
                <c:pt idx="3">
                  <c:v>0E-24</c:v>
                </c:pt>
                <c:pt idx="4">
                  <c:v>0.25000000000000000000</c:v>
                </c:pt>
                <c:pt idx="5">
                  <c:v>2.1450000000000000</c:v>
                </c:pt>
                <c:pt idx="6">
                  <c:v>3.1690000000000000</c:v>
                </c:pt>
                <c:pt idx="7">
                  <c:v>4.6510000000000000</c:v>
                </c:pt>
                <c:pt idx="8">
                  <c:v>2.6500000000000000</c:v>
                </c:pt>
                <c:pt idx="9">
                  <c:v>1.2440000000000000</c:v>
                </c:pt>
                <c:pt idx="10">
                  <c:v>4.2280000000000000</c:v>
                </c:pt>
                <c:pt idx="11">
                  <c:v>2.4270000000000000</c:v>
                </c:pt>
                <c:pt idx="12">
                  <c:v>3.9570000000000000</c:v>
                </c:pt>
                <c:pt idx="13">
                  <c:v>6.1150000000000000</c:v>
                </c:pt>
                <c:pt idx="14">
                  <c:v>5.6830000000000000</c:v>
                </c:pt>
                <c:pt idx="15">
                  <c:v>3.0530000000000000</c:v>
                </c:pt>
                <c:pt idx="16">
                  <c:v>1.3320000000000000</c:v>
                </c:pt>
                <c:pt idx="17">
                  <c:v>0.78300000000000000000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0E-24</c:v>
                </c:pt>
                <c:pt idx="1">
                  <c:v>0.01200000000000000000</c:v>
                </c:pt>
                <c:pt idx="2">
                  <c:v>0.01100000000000000000</c:v>
                </c:pt>
                <c:pt idx="3">
                  <c:v>0.02800000000000000000</c:v>
                </c:pt>
                <c:pt idx="4">
                  <c:v>0.68000000000000000000</c:v>
                </c:pt>
                <c:pt idx="5">
                  <c:v>0.43500000000000000000</c:v>
                </c:pt>
                <c:pt idx="6">
                  <c:v>0.54100000000000000000</c:v>
                </c:pt>
                <c:pt idx="7">
                  <c:v>0.69600000000000000000</c:v>
                </c:pt>
                <c:pt idx="8">
                  <c:v>1.9280000000000000</c:v>
                </c:pt>
                <c:pt idx="9">
                  <c:v>2.5590000000000000</c:v>
                </c:pt>
                <c:pt idx="10">
                  <c:v>1.7890000000000000</c:v>
                </c:pt>
                <c:pt idx="11">
                  <c:v>0.83400000000000000000</c:v>
                </c:pt>
                <c:pt idx="12">
                  <c:v>3.1420000000000000</c:v>
                </c:pt>
                <c:pt idx="13">
                  <c:v>1.0690000000000000</c:v>
                </c:pt>
                <c:pt idx="14">
                  <c:v>1.3460000000000000</c:v>
                </c:pt>
                <c:pt idx="15">
                  <c:v>0.54400000000000000000</c:v>
                </c:pt>
                <c:pt idx="16">
                  <c:v>0.07200000000000000000</c:v>
                </c:pt>
                <c:pt idx="17">
                  <c:v>0.04300000000000000000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0E-24</c:v>
                </c:pt>
                <c:pt idx="1">
                  <c:v>0E-24</c:v>
                </c:pt>
                <c:pt idx="2">
                  <c:v>0.10100000000000000000</c:v>
                </c:pt>
                <c:pt idx="3">
                  <c:v>0.03600000000000000000</c:v>
                </c:pt>
                <c:pt idx="4">
                  <c:v>0E-24</c:v>
                </c:pt>
                <c:pt idx="5">
                  <c:v>0.22900000000000000000</c:v>
                </c:pt>
                <c:pt idx="6">
                  <c:v>0.47400000000000000000</c:v>
                </c:pt>
                <c:pt idx="7">
                  <c:v>2.4370000000000000</c:v>
                </c:pt>
                <c:pt idx="8">
                  <c:v>0.52100000000000000000</c:v>
                </c:pt>
                <c:pt idx="9">
                  <c:v>0.57700000000000000000</c:v>
                </c:pt>
                <c:pt idx="10">
                  <c:v>0.68100000000000000000</c:v>
                </c:pt>
                <c:pt idx="11">
                  <c:v>0.90500000000000000000</c:v>
                </c:pt>
                <c:pt idx="12">
                  <c:v>0.54900000000000000000</c:v>
                </c:pt>
                <c:pt idx="13">
                  <c:v>1.0410000000000000</c:v>
                </c:pt>
                <c:pt idx="14">
                  <c:v>1.7850000000000000</c:v>
                </c:pt>
                <c:pt idx="15">
                  <c:v>0.14900000000000000000</c:v>
                </c:pt>
                <c:pt idx="16">
                  <c:v>0.08300000000000000000</c:v>
                </c:pt>
                <c:pt idx="17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0E-24</c:v>
                </c:pt>
                <c:pt idx="1">
                  <c:v>0E-24</c:v>
                </c:pt>
                <c:pt idx="2">
                  <c:v>0E-24</c:v>
                </c:pt>
                <c:pt idx="3">
                  <c:v>0.86400000000000000000</c:v>
                </c:pt>
                <c:pt idx="4">
                  <c:v>1.4920000000000000</c:v>
                </c:pt>
                <c:pt idx="5">
                  <c:v>1.0730000000000000</c:v>
                </c:pt>
                <c:pt idx="6">
                  <c:v>1.4540000000000000</c:v>
                </c:pt>
                <c:pt idx="7">
                  <c:v>0.08300000000000000000</c:v>
                </c:pt>
                <c:pt idx="8">
                  <c:v>0.62500000000000000000</c:v>
                </c:pt>
                <c:pt idx="9">
                  <c:v>0.58900000000000000000</c:v>
                </c:pt>
                <c:pt idx="10">
                  <c:v>0.25500000000000000000</c:v>
                </c:pt>
                <c:pt idx="11">
                  <c:v>0.06800000000000000000</c:v>
                </c:pt>
                <c:pt idx="12">
                  <c:v>0.26600000000000000000</c:v>
                </c:pt>
                <c:pt idx="13">
                  <c:v>0E-24</c:v>
                </c:pt>
                <c:pt idx="14">
                  <c:v>0E-24</c:v>
                </c:pt>
                <c:pt idx="15">
                  <c:v>0E-24</c:v>
                </c:pt>
                <c:pt idx="16">
                  <c:v>0E-24</c:v>
                </c:pt>
                <c:pt idx="17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0E-24</c:v>
                </c:pt>
                <c:pt idx="1">
                  <c:v>0E-24</c:v>
                </c:pt>
                <c:pt idx="2">
                  <c:v>0E-24</c:v>
                </c:pt>
                <c:pt idx="3">
                  <c:v>0E-24</c:v>
                </c:pt>
                <c:pt idx="4">
                  <c:v>0E-24</c:v>
                </c:pt>
                <c:pt idx="5">
                  <c:v>0E-24</c:v>
                </c:pt>
                <c:pt idx="6">
                  <c:v>0.60100000000000000000</c:v>
                </c:pt>
                <c:pt idx="7">
                  <c:v>0E-24</c:v>
                </c:pt>
                <c:pt idx="8">
                  <c:v>0.30600000000000000000</c:v>
                </c:pt>
                <c:pt idx="9">
                  <c:v>0E-24</c:v>
                </c:pt>
                <c:pt idx="10">
                  <c:v>0.42300000000000000000</c:v>
                </c:pt>
                <c:pt idx="11">
                  <c:v>0.44100000000000000000</c:v>
                </c:pt>
                <c:pt idx="12">
                  <c:v>0.40200000000000000000</c:v>
                </c:pt>
                <c:pt idx="13">
                  <c:v>0.42600000000000000000</c:v>
                </c:pt>
                <c:pt idx="14">
                  <c:v>0.24300000000000000000</c:v>
                </c:pt>
                <c:pt idx="15">
                  <c:v>0E-24</c:v>
                </c:pt>
                <c:pt idx="16">
                  <c:v>0E-24</c:v>
                </c:pt>
                <c:pt idx="17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7.6070000000000000</c:v>
                </c:pt>
                <c:pt idx="1">
                  <c:v>1.9540000000000000</c:v>
                </c:pt>
                <c:pt idx="2">
                  <c:v>1.7940000000000000</c:v>
                </c:pt>
                <c:pt idx="3">
                  <c:v>2.1900000000000000</c:v>
                </c:pt>
                <c:pt idx="4">
                  <c:v>0.77200000000000000000</c:v>
                </c:pt>
                <c:pt idx="5">
                  <c:v>0E-24</c:v>
                </c:pt>
                <c:pt idx="6">
                  <c:v>0.14900000000000000000</c:v>
                </c:pt>
                <c:pt idx="7">
                  <c:v>0.02100000000000000000</c:v>
                </c:pt>
                <c:pt idx="8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32.3600000000000000</c:v>
                </c:pt>
                <c:pt idx="1">
                  <c:v>11.8310000000000000</c:v>
                </c:pt>
                <c:pt idx="2">
                  <c:v>7.3150000000000000</c:v>
                </c:pt>
                <c:pt idx="3">
                  <c:v>4.3540000000000000</c:v>
                </c:pt>
                <c:pt idx="4">
                  <c:v>1.4780000000000000</c:v>
                </c:pt>
                <c:pt idx="5">
                  <c:v>1.6330000000000000</c:v>
                </c:pt>
                <c:pt idx="6">
                  <c:v>1.2630000000000000</c:v>
                </c:pt>
                <c:pt idx="7">
                  <c:v>0.89300000000000000000</c:v>
                </c:pt>
                <c:pt idx="8">
                  <c:v>0.33000000000000000000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2.2400000000000000</c:v>
                </c:pt>
                <c:pt idx="1">
                  <c:v>1.9410000000000000</c:v>
                </c:pt>
                <c:pt idx="2">
                  <c:v>0.45600000000000000000</c:v>
                </c:pt>
                <c:pt idx="3">
                  <c:v>0.22600000000000000000</c:v>
                </c:pt>
                <c:pt idx="4">
                  <c:v>0.59300000000000000000</c:v>
                </c:pt>
                <c:pt idx="5">
                  <c:v>0E-24</c:v>
                </c:pt>
                <c:pt idx="6">
                  <c:v>0E-24</c:v>
                </c:pt>
                <c:pt idx="7">
                  <c:v>0E-24</c:v>
                </c:pt>
                <c:pt idx="8">
                  <c:v>0E-24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0"/>
            <c:spPr>
              <a:solidFill>
                <a:srgbClr val="1F4E79"/>
              </a:solidFill>
            </c:spPr>
          </c:dPt>
          <c:dPt>
            <c:idx val="2"/>
            <c:spPr>
              <a:solidFill>
                <a:srgbClr val="1F4E79"/>
              </a:solidFill>
            </c:spPr>
          </c:dPt>
          <c:dPt>
            <c:idx val="3"/>
            <c:spPr>
              <a:solidFill>
                <a:srgbClr val="1F4E79"/>
              </a:solidFill>
            </c:spPr>
          </c:dPt>
          <c:dPt>
            <c:idx val="4"/>
            <c:spPr>
              <a:solidFill>
                <a:srgbClr val="1F4E79"/>
              </a:solidFill>
            </c:spPr>
          </c:dPt>
          <c:dPt>
            <c:idx val="5"/>
            <c:spPr>
              <a:solidFill>
                <a:srgbClr val="1F4E79"/>
              </a:solidFill>
            </c:spPr>
          </c:dPt>
          <c:dPt>
            <c:idx val="6"/>
            <c:spPr>
              <a:solidFill>
                <a:srgbClr val="1F4E79"/>
              </a:solidFill>
            </c:spPr>
          </c:dPt>
          <c:dPt>
            <c:idx val="7"/>
            <c:spPr>
              <a:solidFill>
                <a:srgbClr val="E74C3C"/>
              </a:solidFill>
            </c:spPr>
          </c:dPt>
          <c:dPt>
            <c:idx val="8"/>
            <c:spPr>
              <a:solidFill>
                <a:srgbClr val="E74C3C"/>
              </a:solidFill>
            </c:spPr>
          </c:dPt>
          <c:dPt>
            <c:idx val="9"/>
            <c:spPr>
              <a:solidFill>
                <a:srgbClr val="E74C3C"/>
              </a:solidFill>
            </c:spPr>
          </c:dPt>
          <c:dPt>
            <c:idx val="10"/>
            <c:spPr>
              <a:solidFill>
                <a:srgbClr val="E74C3C"/>
              </a:solidFill>
            </c:spPr>
          </c:dPt>
          <c:dPt>
            <c:idx val="11"/>
            <c:spPr>
              <a:solidFill>
                <a:srgbClr val="1F4E79"/>
              </a:solidFill>
            </c:spPr>
          </c:dPt>
          <c:dPt>
            <c:idx val="12"/>
            <c:spPr>
              <a:solidFill>
                <a:srgbClr val="1F4E79"/>
              </a:solidFill>
            </c:spPr>
          </c:dPt>
          <c:dPt>
            <c:idx val="13"/>
            <c:spPr>
              <a:solidFill>
                <a:srgbClr val="1F4E79"/>
              </a:solidFill>
            </c:spPr>
          </c:dPt>
          <c:dPt>
            <c:idx val="14"/>
            <c:spPr>
              <a:solidFill>
                <a:srgbClr val="1F4E79"/>
              </a:solidFill>
            </c:spPr>
          </c:dPt>
          <c:dPt>
            <c:idx val="15"/>
            <c:spPr>
              <a:solidFill>
                <a:srgbClr val="1F4E79"/>
              </a:solidFill>
            </c:spPr>
          </c:dPt>
          <c:dPt>
            <c:idx val="16"/>
            <c:spPr>
              <a:solidFill>
                <a:srgbClr val="1F4E79"/>
              </a:solidFill>
            </c:spPr>
          </c:dPt>
          <c:dPt>
            <c:idx val="17"/>
            <c:spPr>
              <a:solidFill>
                <a:srgbClr val="1F4E79"/>
              </a:solidFill>
            </c:spPr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19.65</c:v>
                </c:pt>
                <c:pt idx="7">
                  <c:v>34.55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solidFill>
                <a:srgbClr val="606060"/>
              </a:solidFill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0"/>
            <c:spPr>
              <a:solidFill>
                <a:srgbClr val="606060"/>
              </a:solidFill>
            </c:spPr>
          </c:dPt>
          <c:dPt>
            <c:idx val="2"/>
            <c:spPr>
              <a:solidFill>
                <a:srgbClr val="606060"/>
              </a:solidFill>
            </c:spPr>
          </c:dPt>
          <c:dPt>
            <c:idx val="3"/>
            <c:spPr>
              <a:solidFill>
                <a:srgbClr val="606060"/>
              </a:solidFill>
            </c:spPr>
          </c:dPt>
          <c:dPt>
            <c:idx val="4"/>
            <c:spPr>
              <a:solidFill>
                <a:srgbClr val="606060"/>
              </a:solidFill>
            </c:spPr>
          </c:dPt>
          <c:dPt>
            <c:idx val="5"/>
            <c:spPr>
              <a:solidFill>
                <a:srgbClr val="606060"/>
              </a:solidFill>
            </c:spPr>
          </c:dPt>
          <c:dPt>
            <c:idx val="6"/>
            <c:spPr>
              <a:solidFill>
                <a:srgbClr val="606060"/>
              </a:solidFill>
            </c:spPr>
          </c:dPt>
          <c:dPt>
            <c:idx val="7"/>
            <c:spPr>
              <a:solidFill>
                <a:srgbClr val="E74C3C"/>
              </a:solidFill>
            </c:spPr>
          </c:dPt>
          <c:dPt>
            <c:idx val="8"/>
            <c:spPr>
              <a:solidFill>
                <a:srgbClr val="E74C3C"/>
              </a:solidFill>
            </c:spPr>
          </c:dPt>
          <c:dPt>
            <c:idx val="9"/>
            <c:spPr>
              <a:solidFill>
                <a:srgbClr val="E74C3C"/>
              </a:solidFill>
            </c:spPr>
          </c:dPt>
          <c:dPt>
            <c:idx val="10"/>
            <c:spPr>
              <a:solidFill>
                <a:srgbClr val="E74C3C"/>
              </a:solidFill>
            </c:spPr>
          </c:dPt>
          <c:dPt>
            <c:idx val="11"/>
            <c:spPr>
              <a:solidFill>
                <a:srgbClr val="606060"/>
              </a:solidFill>
            </c:spPr>
          </c:dPt>
          <c:dPt>
            <c:idx val="12"/>
            <c:spPr>
              <a:solidFill>
                <a:srgbClr val="606060"/>
              </a:solidFill>
            </c:spPr>
          </c:dPt>
          <c:dPt>
            <c:idx val="13"/>
            <c:spPr>
              <a:solidFill>
                <a:srgbClr val="606060"/>
              </a:solidFill>
            </c:spPr>
          </c:dPt>
          <c:dPt>
            <c:idx val="14"/>
            <c:spPr>
              <a:solidFill>
                <a:srgbClr val="606060"/>
              </a:solidFill>
            </c:spPr>
          </c:dPt>
          <c:dPt>
            <c:idx val="15"/>
            <c:spPr>
              <a:solidFill>
                <a:srgbClr val="606060"/>
              </a:solidFill>
            </c:spPr>
          </c:dPt>
          <c:dPt>
            <c:idx val="16"/>
            <c:spPr>
              <a:solidFill>
                <a:srgbClr val="606060"/>
              </a:solidFill>
            </c:spPr>
          </c:dPt>
          <c:dPt>
            <c:idx val="17"/>
            <c:spPr>
              <a:solidFill>
                <a:srgbClr val="606060"/>
              </a:solidFill>
            </c:spPr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spPr>
              <a:solidFill>
                <a:srgbClr val="E74C3C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1.18900000000000000000</c:v>
                </c:pt>
                <c:pt idx="1">
                  <c:v>1.16410000000000000000</c:v>
                </c:pt>
                <c:pt idx="2">
                  <c:v>1.66760000000000000000</c:v>
                </c:pt>
                <c:pt idx="3">
                  <c:v>2.6366000000000000</c:v>
                </c:pt>
                <c:pt idx="4">
                  <c:v>2.8460000000000000</c:v>
                </c:pt>
                <c:pt idx="5">
                  <c:v>1.72730000000000000000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5945.0000000000000000</c:v>
                </c:pt>
                <c:pt idx="1">
                  <c:v>883.2500000000000000</c:v>
                </c:pt>
                <c:pt idx="2">
                  <c:v>990.7500000000000000</c:v>
                </c:pt>
                <c:pt idx="3">
                  <c:v>1111.0000000000000000</c:v>
                </c:pt>
                <c:pt idx="4">
                  <c:v>1210.5000000000000000</c:v>
                </c:pt>
                <c:pt idx="5">
                  <c:v>1310.2500000000000000</c:v>
                </c:pt>
                <c:pt idx="6">
                  <c:v>1390.5000000000000000</c:v>
                </c:pt>
                <c:pt idx="7">
                  <c:v>1479.7500000000000000</c:v>
                </c:pt>
                <c:pt idx="8">
                  <c:v>1570.5000000000000000</c:v>
                </c:pt>
                <c:pt idx="9">
                  <c:v>1667.0000000000000000</c:v>
                </c:pt>
                <c:pt idx="10">
                  <c:v>1741.0000000000000000</c:v>
                </c:pt>
                <c:pt idx="11">
                  <c:v>1751.7500000000000000</c:v>
                </c:pt>
                <c:pt idx="12">
                  <c:v>1533.5000000000000000</c:v>
                </c:pt>
                <c:pt idx="13">
                  <c:v>1392.2500000000000000</c:v>
                </c:pt>
                <c:pt idx="14">
                  <c:v>1214.5000000000000000</c:v>
                </c:pt>
                <c:pt idx="15">
                  <c:v>1066.0000000000000000</c:v>
                </c:pt>
                <c:pt idx="16">
                  <c:v>959.2500000000000000</c:v>
                </c:pt>
                <c:pt idx="17">
                  <c:v>859.2500000000000000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2.9983000000000000</c:v>
                </c:pt>
                <c:pt idx="1">
                  <c:v>3.3270000000000000</c:v>
                </c:pt>
                <c:pt idx="2">
                  <c:v>2.4574000000000000</c:v>
                </c:pt>
                <c:pt idx="3">
                  <c:v>2.4480000000000000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D012E64-D12E-4D00-9937-44770C6060E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5.9834000000000000</c:v>
                </c:pt>
                <c:pt idx="1">
                  <c:v>5.2473000000000000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777CAE3-54DB-42C5-B093-52B00C939F9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C8717DC-BBFD-45A4-93FB-88C5D69CD5B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5.3016000000000000</c:v>
                </c:pt>
                <c:pt idx="1">
                  <c:v>0.61360000000000000000</c:v>
                </c:pt>
                <c:pt idx="2">
                  <c:v>5.3156000000000000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992145-0DB9-4E9A-8759-32C3D1C287D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10.1790000000000000</c:v>
                </c:pt>
                <c:pt idx="1">
                  <c:v>1.05190000000000000000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F517F58-0359-499B-AB28-C9042975FFA1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1B7DDEB9-7ABD-498A-947D-7460F3982E2C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2F52DF5-C733-47A3-9F43-F91F92E6E85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EFF17FA7-A31A-44AB-8781-EE7DC982866A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59834.0</c:v>
                </c:pt>
                <c:pt idx="1">
                  <c:v>52473.0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microsoft.com/office/2014/relationships/chartEx" Target="../charts/chartEx1.xml"/><Relationship Id="rId6" Type="http://schemas.openxmlformats.org/officeDocument/2006/relationships/image" Target="../media/image20.png"/><Relationship Id="rId7" Type="http://schemas.microsoft.com/office/2014/relationships/chartEx" Target="../charts/chartEx2.xml"/><Relationship Id="rId8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chart" Target="../charts/chart2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chart" Target="../charts/chart27.xml"/><Relationship Id="rId6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chart" Target="../charts/chart9.xml"/><Relationship Id="rId5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5964974" y="134175"/>
            <a:ext cx="3581705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5964974" y="134175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282308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6297815" y="248475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6155169" y="478904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6155169" y="899528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5개소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511956"/>
            <a:ext cx="3581705" cy="2924251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1만명당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관람시설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체험시설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편의시설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정보안내소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pic>
        <p:nvPicPr>
          <p:cNvPr id="105" name="Picture 104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3" name="SL23_map_parking">
            <a:extLst>
              <a:ext uri="{FF2B5EF4-FFF2-40B4-BE49-F238E27FC236}">
                <a16:creationId xmlns:a16="http://schemas.microsoft.com/office/drawing/2014/main" id="{7BB69C15-475E-77B8-ED4D-B4242A795FA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7356</TotalTime>
  <Words>2159</Words>
  <Application>Microsoft Office PowerPoint</Application>
  <PresentationFormat>와이드스크린</PresentationFormat>
  <Paragraphs>494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1299</cp:revision>
  <dcterms:created xsi:type="dcterms:W3CDTF">2025-10-15T03:48:02Z</dcterms:created>
  <dcterms:modified xsi:type="dcterms:W3CDTF">2025-10-30T07:35:09Z</dcterms:modified>
</cp:coreProperties>
</file>