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>
        <p:scale>
          <a:sx n="100" d="100"/>
          <a:sy n="100" d="100"/>
        </p:scale>
        <p:origin x="36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7F6-4D69-B3BA-C4907E578044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95628EC-6225-4E15-AA41-CC32EEC89FC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480A22A-AE0F-4C41-B13F-3D628655B25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19EFC8E-93A0-4C1E-9AA0-48C8FFC9D15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E3-4D2A-92FF-2567A99C5DBF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E3-4D2A-92FF-2567A99C5DBF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E3-4D2A-92FF-2567A99C5DBF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0E3-4D2A-92FF-2567A99C5DBF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0E3-4D2A-92FF-2567A99C5DBF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0E3-4D2A-92FF-2567A99C5DBF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0E3-4D2A-92FF-2567A99C5DBF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0E3-4D2A-92FF-2567A99C5DBF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0E3-4D2A-92FF-2567A99C5DBF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0E3-4D2A-92FF-2567A99C5DBF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0E3-4D2A-92FF-2567A99C5DBF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50E3-4D2A-92FF-2567A99C5DBF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50E3-4D2A-92FF-2567A99C5DBF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50E3-4D2A-92FF-2567A99C5DBF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50E3-4D2A-92FF-2567A99C5DBF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50E3-4D2A-92FF-2567A99C5DBF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50E3-4D2A-92FF-2567A99C5DBF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50E3-4D2A-92FF-2567A99C5DBF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50E3-4D2A-92FF-2567A99C5DB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50E3-4D2A-92FF-2567A99C5DB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50E3-4D2A-92FF-2567A99C5DB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50E3-4D2A-92FF-2567A99C5DB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50E3-4D2A-92FF-2567A99C5DB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50E3-4D2A-92FF-2567A99C5DB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50E3-4D2A-92FF-2567A99C5DB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50E3-4D2A-92FF-2567A99C5DB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50E3-4D2A-92FF-2567A99C5DB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50E3-4D2A-92FF-2567A99C5DB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50E3-4D2A-92FF-2567A99C5DB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50E3-4D2A-92FF-2567A99C5DB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50E3-4D2A-92FF-2567A99C5DB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50E3-4D2A-92FF-2567A99C5DB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50E3-4D2A-92FF-2567A99C5DB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50E3-4D2A-92FF-2567A99C5DBF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D92-4511-9A2B-95A688514B24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C0EAA0F-B582-4196-9F9E-1703A3FB7F9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8721B04-0FB4-4AB5-9333-4758E69B173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94EBAB9-AF02-49C3-A3C4-4062F645AFA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2E054B7-FD37-47F8-896A-A654F712B24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8B1CA3D-7A4B-45E8-8A01-31371C55DA50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097C5E5D-E95B-4E87-B8BB-6F659CDA4E4F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0FE08F98-7A4A-46E9-A818-325115566914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E65272E1-D107-4B93-B193-1EE8F048C225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8780379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10283042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5964974" y="134175"/>
            <a:ext cx="3581705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5964974" y="134175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282308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6297815" y="248475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6155169" y="478904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6155169" y="899528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5개소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466850"/>
            <a:ext cx="3581705" cy="2969357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1만명당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pic>
        <p:nvPicPr>
          <p:cNvPr id="105" name="Picture 104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7363</TotalTime>
  <Words>1599</Words>
  <Application>Microsoft Office PowerPoint</Application>
  <PresentationFormat>와이드스크린</PresentationFormat>
  <Paragraphs>491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1302</cp:revision>
  <dcterms:created xsi:type="dcterms:W3CDTF">2025-10-15T03:48:02Z</dcterms:created>
  <dcterms:modified xsi:type="dcterms:W3CDTF">2025-10-30T07:58:30Z</dcterms:modified>
</cp:coreProperties>
</file>