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289" r:id="rId24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3" autoAdjust="0"/>
    <p:restoredTop sz="87812" autoAdjust="0"/>
  </p:normalViewPr>
  <p:slideViewPr>
    <p:cSldViewPr snapToGrid="0" snapToObjects="1">
      <p:cViewPr>
        <p:scale>
          <a:sx n="100" d="100"/>
          <a:sy n="100" d="100"/>
        </p:scale>
        <p:origin x="36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400AC9A-294B-4F97-9A5A-5D5000EE4AB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761604D-758A-4702-B339-43568218E2D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5F9D46E-F6C7-412C-B2BF-28516FD1F5C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9C133E0-6504-42D9-92D3-BEFA50A8978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D217FEB-CC60-464E-BC02-756F2FA5C97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3EF9D6C-6AF3-4945-B3B6-387B8FBFDE4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726.51880000000006</c:v>
                </c:pt>
                <c:pt idx="2">
                  <c:v>629.44010000000003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5FC1FB5-6EBB-4CC8-99BB-880BE29535B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52135BD3-89A9-4F4E-A0FE-8DCEAF3784C3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DB4261F4-723C-441F-A6E9-31666B72554F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3A5CD11B-2219-4C74-8C4C-A4BDAC2D2D66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24AB5BF5-F6A2-4DAE-B7BB-06E921EA9441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8001235</c:v>
                </c:pt>
                <c:pt idx="1">
                  <c:v>9556521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87681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5912746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7249001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33">
            <a:extLst>
              <a:ext uri="{FF2B5EF4-FFF2-40B4-BE49-F238E27FC236}">
                <a16:creationId xmlns:a16="http://schemas.microsoft.com/office/drawing/2014/main" id="{557499F9-066E-B1EC-AA47-69A6DBED6C3A}"/>
              </a:ext>
            </a:extLst>
          </p:cNvPr>
          <p:cNvSpPr txBox="1"/>
          <p:nvPr/>
        </p:nvSpPr>
        <p:spPr>
          <a:xfrm>
            <a:off x="5653980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{{SL20_1}}원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{{SL20_2}}건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{{SL20_3}}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{{SL20_4}}원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{{SL20_7}}원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{{SL20_8}}건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508AFD77-C85E-496C-34AC-5EF562C16990}"/>
              </a:ext>
            </a:extLst>
          </p:cNvPr>
          <p:cNvSpPr/>
          <p:nvPr/>
        </p:nvSpPr>
        <p:spPr>
          <a:xfrm>
            <a:off x="5964974" y="134175"/>
            <a:ext cx="3581705" cy="1057046"/>
          </a:xfrm>
          <a:prstGeom prst="roundRect">
            <a:avLst>
              <a:gd name="adj" fmla="val 623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Shape 14">
            <a:extLst>
              <a:ext uri="{FF2B5EF4-FFF2-40B4-BE49-F238E27FC236}">
                <a16:creationId xmlns:a16="http://schemas.microsoft.com/office/drawing/2014/main" id="{A375C054-9C5F-083B-D391-4223615FDCF5}"/>
              </a:ext>
            </a:extLst>
          </p:cNvPr>
          <p:cNvSpPr/>
          <p:nvPr/>
        </p:nvSpPr>
        <p:spPr>
          <a:xfrm>
            <a:off x="5964974" y="134175"/>
            <a:ext cx="38405" cy="1057046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50EC23B2-E27C-3214-8D70-F7FDFE1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282308"/>
            <a:ext cx="105156" cy="123444"/>
          </a:xfrm>
          <a:prstGeom prst="rect">
            <a:avLst/>
          </a:prstGeom>
        </p:spPr>
      </p:pic>
      <p:sp>
        <p:nvSpPr>
          <p:cNvPr id="14" name="Text 15">
            <a:extLst>
              <a:ext uri="{FF2B5EF4-FFF2-40B4-BE49-F238E27FC236}">
                <a16:creationId xmlns:a16="http://schemas.microsoft.com/office/drawing/2014/main" id="{EEA51CC0-FCDD-2B8B-A840-BB6A480EE03E}"/>
              </a:ext>
            </a:extLst>
          </p:cNvPr>
          <p:cNvSpPr txBox="1"/>
          <p:nvPr/>
        </p:nvSpPr>
        <p:spPr>
          <a:xfrm>
            <a:off x="6297815" y="248475"/>
            <a:ext cx="873252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주차 구획 수</a:t>
            </a:r>
            <a:endParaRPr lang="en-US" sz="900" dirty="0"/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D033355B-E55B-61EE-7115-2617890B7EB8}"/>
              </a:ext>
            </a:extLst>
          </p:cNvPr>
          <p:cNvSpPr txBox="1"/>
          <p:nvPr/>
        </p:nvSpPr>
        <p:spPr>
          <a:xfrm>
            <a:off x="6155169" y="478904"/>
            <a:ext cx="949147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2100" dirty="0"/>
          </a:p>
        </p:txBody>
      </p:sp>
      <p:sp>
        <p:nvSpPr>
          <p:cNvPr id="16" name="Text 17">
            <a:extLst>
              <a:ext uri="{FF2B5EF4-FFF2-40B4-BE49-F238E27FC236}">
                <a16:creationId xmlns:a16="http://schemas.microsoft.com/office/drawing/2014/main" id="{B6781ABB-CE48-B130-7304-6A83A79424F8}"/>
              </a:ext>
            </a:extLst>
          </p:cNvPr>
          <p:cNvSpPr txBox="1"/>
          <p:nvPr/>
        </p:nvSpPr>
        <p:spPr>
          <a:xfrm>
            <a:off x="6155169" y="899528"/>
            <a:ext cx="9528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5개소 합계</a:t>
            </a:r>
            <a:endParaRPr lang="en-US" sz="900" dirty="0"/>
          </a:p>
        </p:txBody>
      </p:sp>
      <p:sp>
        <p:nvSpPr>
          <p:cNvPr id="17" name="Shape 18">
            <a:extLst>
              <a:ext uri="{FF2B5EF4-FFF2-40B4-BE49-F238E27FC236}">
                <a16:creationId xmlns:a16="http://schemas.microsoft.com/office/drawing/2014/main" id="{CC81E98A-B2B3-D8C3-3318-31A35EB60A5C}"/>
              </a:ext>
            </a:extLst>
          </p:cNvPr>
          <p:cNvSpPr/>
          <p:nvPr/>
        </p:nvSpPr>
        <p:spPr>
          <a:xfrm>
            <a:off x="6003379" y="1466850"/>
            <a:ext cx="3581705" cy="2969357"/>
          </a:xfrm>
          <a:prstGeom prst="roundRect">
            <a:avLst>
              <a:gd name="adj" fmla="val 81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8" name="Shape 19">
            <a:extLst>
              <a:ext uri="{FF2B5EF4-FFF2-40B4-BE49-F238E27FC236}">
                <a16:creationId xmlns:a16="http://schemas.microsoft.com/office/drawing/2014/main" id="{91B493E8-04B4-766F-DEF9-D1D032F0575E}"/>
              </a:ext>
            </a:extLst>
          </p:cNvPr>
          <p:cNvSpPr/>
          <p:nvPr/>
        </p:nvSpPr>
        <p:spPr>
          <a:xfrm>
            <a:off x="6040869" y="1788105"/>
            <a:ext cx="35048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40869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12776" y="154944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040869" y="212551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ECBDA0CB-BB87-CB1A-AE40-0D4DF5DA4AEE}"/>
              </a:ext>
            </a:extLst>
          </p:cNvPr>
          <p:cNvSpPr txBox="1"/>
          <p:nvPr/>
        </p:nvSpPr>
        <p:spPr>
          <a:xfrm>
            <a:off x="6117679" y="1906062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198500" y="212551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7BAC081-CC32-8957-E86E-80ECEC608C3B}"/>
              </a:ext>
            </a:extLst>
          </p:cNvPr>
          <p:cNvSpPr txBox="1"/>
          <p:nvPr/>
        </p:nvSpPr>
        <p:spPr>
          <a:xfrm>
            <a:off x="7274395" y="190606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25778" y="212551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FB0AB00-C5FD-D7D9-4957-C49C9A5F5F36}"/>
              </a:ext>
            </a:extLst>
          </p:cNvPr>
          <p:cNvSpPr txBox="1"/>
          <p:nvPr/>
        </p:nvSpPr>
        <p:spPr>
          <a:xfrm>
            <a:off x="7902588" y="190606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1만명당</a:t>
            </a:r>
            <a:endParaRPr lang="en-US" sz="800" dirty="0"/>
          </a:p>
        </p:txBody>
      </p:sp>
      <p:sp>
        <p:nvSpPr>
          <p:cNvPr id="27" name="Shape 27">
            <a:extLst>
              <a:ext uri="{FF2B5EF4-FFF2-40B4-BE49-F238E27FC236}">
                <a16:creationId xmlns:a16="http://schemas.microsoft.com/office/drawing/2014/main" id="{86B2BA7A-5111-BC9E-5958-46051EF4F1B9}"/>
              </a:ext>
            </a:extLst>
          </p:cNvPr>
          <p:cNvSpPr/>
          <p:nvPr/>
        </p:nvSpPr>
        <p:spPr>
          <a:xfrm>
            <a:off x="8742007" y="2125518"/>
            <a:ext cx="8092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8" name="Text 28">
            <a:extLst>
              <a:ext uri="{FF2B5EF4-FFF2-40B4-BE49-F238E27FC236}">
                <a16:creationId xmlns:a16="http://schemas.microsoft.com/office/drawing/2014/main" id="{B614F613-596C-B4EB-1C13-8FE419A6EF89}"/>
              </a:ext>
            </a:extLst>
          </p:cNvPr>
          <p:cNvSpPr txBox="1"/>
          <p:nvPr/>
        </p:nvSpPr>
        <p:spPr>
          <a:xfrm>
            <a:off x="8817902" y="190606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040869" y="240532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117679" y="218952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198500" y="240532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274395" y="2189526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25778" y="240532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4" name="Text 34">
            <a:extLst>
              <a:ext uri="{FF2B5EF4-FFF2-40B4-BE49-F238E27FC236}">
                <a16:creationId xmlns:a16="http://schemas.microsoft.com/office/drawing/2014/main" id="{4DA18362-48AF-98EF-EB21-FFB72E27D8AE}"/>
              </a:ext>
            </a:extLst>
          </p:cNvPr>
          <p:cNvSpPr txBox="1"/>
          <p:nvPr/>
        </p:nvSpPr>
        <p:spPr>
          <a:xfrm>
            <a:off x="7902588" y="2189526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35" name="Shape 35">
            <a:extLst>
              <a:ext uri="{FF2B5EF4-FFF2-40B4-BE49-F238E27FC236}">
                <a16:creationId xmlns:a16="http://schemas.microsoft.com/office/drawing/2014/main" id="{A5989E0A-0AA8-C612-0C2D-67CA474EA095}"/>
              </a:ext>
            </a:extLst>
          </p:cNvPr>
          <p:cNvSpPr/>
          <p:nvPr/>
        </p:nvSpPr>
        <p:spPr>
          <a:xfrm>
            <a:off x="8742007" y="2405325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6" name="Text 36">
            <a:extLst>
              <a:ext uri="{FF2B5EF4-FFF2-40B4-BE49-F238E27FC236}">
                <a16:creationId xmlns:a16="http://schemas.microsoft.com/office/drawing/2014/main" id="{CB9D3FCE-3280-67B1-649E-B44937325243}"/>
              </a:ext>
            </a:extLst>
          </p:cNvPr>
          <p:cNvSpPr txBox="1"/>
          <p:nvPr/>
        </p:nvSpPr>
        <p:spPr>
          <a:xfrm>
            <a:off x="8817902" y="2189526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040869" y="268878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117679" y="247390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198500" y="268878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274395" y="247390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25778" y="268878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2" name="Text 42">
            <a:extLst>
              <a:ext uri="{FF2B5EF4-FFF2-40B4-BE49-F238E27FC236}">
                <a16:creationId xmlns:a16="http://schemas.microsoft.com/office/drawing/2014/main" id="{7B744FDE-E033-A76D-5869-6EC4C83A729B}"/>
              </a:ext>
            </a:extLst>
          </p:cNvPr>
          <p:cNvSpPr txBox="1"/>
          <p:nvPr/>
        </p:nvSpPr>
        <p:spPr>
          <a:xfrm>
            <a:off x="7902588" y="247390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0.48개</a:t>
            </a:r>
            <a:endParaRPr lang="en-US" sz="800" dirty="0"/>
          </a:p>
        </p:txBody>
      </p:sp>
      <p:sp>
        <p:nvSpPr>
          <p:cNvPr id="43" name="Shape 43">
            <a:extLst>
              <a:ext uri="{FF2B5EF4-FFF2-40B4-BE49-F238E27FC236}">
                <a16:creationId xmlns:a16="http://schemas.microsoft.com/office/drawing/2014/main" id="{9ACD22AD-6071-6BD6-39C8-46226D7E63A8}"/>
              </a:ext>
            </a:extLst>
          </p:cNvPr>
          <p:cNvSpPr/>
          <p:nvPr/>
        </p:nvSpPr>
        <p:spPr>
          <a:xfrm>
            <a:off x="8742007" y="2688789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4" name="Text 44">
            <a:extLst>
              <a:ext uri="{FF2B5EF4-FFF2-40B4-BE49-F238E27FC236}">
                <a16:creationId xmlns:a16="http://schemas.microsoft.com/office/drawing/2014/main" id="{AFACE179-40A5-C1BF-EBEE-D4E6C259EAFD}"/>
              </a:ext>
            </a:extLst>
          </p:cNvPr>
          <p:cNvSpPr txBox="1"/>
          <p:nvPr/>
        </p:nvSpPr>
        <p:spPr>
          <a:xfrm>
            <a:off x="8817902" y="2473905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040869" y="297225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117679" y="275736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198500" y="297225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8" name="Text 48">
            <a:extLst>
              <a:ext uri="{FF2B5EF4-FFF2-40B4-BE49-F238E27FC236}">
                <a16:creationId xmlns:a16="http://schemas.microsoft.com/office/drawing/2014/main" id="{991C47FE-898C-D9C5-04E1-A4FCB77FB80C}"/>
              </a:ext>
            </a:extLst>
          </p:cNvPr>
          <p:cNvSpPr txBox="1"/>
          <p:nvPr/>
        </p:nvSpPr>
        <p:spPr>
          <a:xfrm>
            <a:off x="7274395" y="2757369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3개</a:t>
            </a:r>
            <a:endParaRPr lang="en-US" sz="800" dirty="0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25778" y="297225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0" name="Text 50">
            <a:extLst>
              <a:ext uri="{FF2B5EF4-FFF2-40B4-BE49-F238E27FC236}">
                <a16:creationId xmlns:a16="http://schemas.microsoft.com/office/drawing/2014/main" id="{8D8457C3-5EB4-E0E7-78B2-39C7ECDBAC0A}"/>
              </a:ext>
            </a:extLst>
          </p:cNvPr>
          <p:cNvSpPr txBox="1"/>
          <p:nvPr/>
        </p:nvSpPr>
        <p:spPr>
          <a:xfrm>
            <a:off x="7902588" y="2757369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0.24개</a:t>
            </a:r>
            <a:endParaRPr lang="en-US" sz="800" dirty="0"/>
          </a:p>
        </p:txBody>
      </p:sp>
      <p:sp>
        <p:nvSpPr>
          <p:cNvPr id="51" name="Shape 51">
            <a:extLst>
              <a:ext uri="{FF2B5EF4-FFF2-40B4-BE49-F238E27FC236}">
                <a16:creationId xmlns:a16="http://schemas.microsoft.com/office/drawing/2014/main" id="{77E244E3-A0E7-CF8E-7065-4E6B3D7C46E5}"/>
              </a:ext>
            </a:extLst>
          </p:cNvPr>
          <p:cNvSpPr/>
          <p:nvPr/>
        </p:nvSpPr>
        <p:spPr>
          <a:xfrm>
            <a:off x="8742007" y="2972253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" name="Text 52">
            <a:extLst>
              <a:ext uri="{FF2B5EF4-FFF2-40B4-BE49-F238E27FC236}">
                <a16:creationId xmlns:a16="http://schemas.microsoft.com/office/drawing/2014/main" id="{3A7C77C4-AD6D-C98C-3983-0A74D97054B7}"/>
              </a:ext>
            </a:extLst>
          </p:cNvPr>
          <p:cNvSpPr txBox="1"/>
          <p:nvPr/>
        </p:nvSpPr>
        <p:spPr>
          <a:xfrm>
            <a:off x="8817902" y="2757369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040869" y="325663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117679" y="3040833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198500" y="325663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6" name="Text 56">
            <a:extLst>
              <a:ext uri="{FF2B5EF4-FFF2-40B4-BE49-F238E27FC236}">
                <a16:creationId xmlns:a16="http://schemas.microsoft.com/office/drawing/2014/main" id="{334175E2-0B56-8E88-708B-F28BBCD3CC9A}"/>
              </a:ext>
            </a:extLst>
          </p:cNvPr>
          <p:cNvSpPr txBox="1"/>
          <p:nvPr/>
        </p:nvSpPr>
        <p:spPr>
          <a:xfrm>
            <a:off x="7274395" y="3040833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25778" y="325663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8" name="Text 58">
            <a:extLst>
              <a:ext uri="{FF2B5EF4-FFF2-40B4-BE49-F238E27FC236}">
                <a16:creationId xmlns:a16="http://schemas.microsoft.com/office/drawing/2014/main" id="{6DF50F42-CA66-729B-65D8-E6C276BB620C}"/>
              </a:ext>
            </a:extLst>
          </p:cNvPr>
          <p:cNvSpPr txBox="1"/>
          <p:nvPr/>
        </p:nvSpPr>
        <p:spPr>
          <a:xfrm>
            <a:off x="7902588" y="3040833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59" name="Shape 59">
            <a:extLst>
              <a:ext uri="{FF2B5EF4-FFF2-40B4-BE49-F238E27FC236}">
                <a16:creationId xmlns:a16="http://schemas.microsoft.com/office/drawing/2014/main" id="{DAF6BB25-2859-4739-B868-3087C5382D7C}"/>
              </a:ext>
            </a:extLst>
          </p:cNvPr>
          <p:cNvSpPr/>
          <p:nvPr/>
        </p:nvSpPr>
        <p:spPr>
          <a:xfrm>
            <a:off x="8742007" y="3256631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0" name="Text 60">
            <a:extLst>
              <a:ext uri="{FF2B5EF4-FFF2-40B4-BE49-F238E27FC236}">
                <a16:creationId xmlns:a16="http://schemas.microsoft.com/office/drawing/2014/main" id="{E86A237C-3C6D-D361-B7D4-29EB09484B80}"/>
              </a:ext>
            </a:extLst>
          </p:cNvPr>
          <p:cNvSpPr txBox="1"/>
          <p:nvPr/>
        </p:nvSpPr>
        <p:spPr>
          <a:xfrm>
            <a:off x="8817902" y="3040833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800" dirty="0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040869" y="354009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117679" y="3325211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198500" y="354009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4" name="Text 64">
            <a:extLst>
              <a:ext uri="{FF2B5EF4-FFF2-40B4-BE49-F238E27FC236}">
                <a16:creationId xmlns:a16="http://schemas.microsoft.com/office/drawing/2014/main" id="{03111B41-F532-7409-A808-4F2CAD02A55E}"/>
              </a:ext>
            </a:extLst>
          </p:cNvPr>
          <p:cNvSpPr txBox="1"/>
          <p:nvPr/>
        </p:nvSpPr>
        <p:spPr>
          <a:xfrm>
            <a:off x="7274395" y="3325211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2개</a:t>
            </a:r>
            <a:endParaRPr lang="en-US" sz="800" dirty="0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25778" y="354009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6" name="Text 66">
            <a:extLst>
              <a:ext uri="{FF2B5EF4-FFF2-40B4-BE49-F238E27FC236}">
                <a16:creationId xmlns:a16="http://schemas.microsoft.com/office/drawing/2014/main" id="{1B8C7FB4-2631-10A4-67A1-E265112A0717}"/>
              </a:ext>
            </a:extLst>
          </p:cNvPr>
          <p:cNvSpPr txBox="1"/>
          <p:nvPr/>
        </p:nvSpPr>
        <p:spPr>
          <a:xfrm>
            <a:off x="7902588" y="3325211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0.16개</a:t>
            </a:r>
            <a:endParaRPr lang="en-US" sz="800" dirty="0"/>
          </a:p>
        </p:txBody>
      </p:sp>
      <p:sp>
        <p:nvSpPr>
          <p:cNvPr id="67" name="Shape 67">
            <a:extLst>
              <a:ext uri="{FF2B5EF4-FFF2-40B4-BE49-F238E27FC236}">
                <a16:creationId xmlns:a16="http://schemas.microsoft.com/office/drawing/2014/main" id="{0B7D68DE-9DB2-478B-89B8-6153770A1F9E}"/>
              </a:ext>
            </a:extLst>
          </p:cNvPr>
          <p:cNvSpPr/>
          <p:nvPr/>
        </p:nvSpPr>
        <p:spPr>
          <a:xfrm>
            <a:off x="8742007" y="3540095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8" name="Text 68">
            <a:extLst>
              <a:ext uri="{FF2B5EF4-FFF2-40B4-BE49-F238E27FC236}">
                <a16:creationId xmlns:a16="http://schemas.microsoft.com/office/drawing/2014/main" id="{4A6A6A97-1518-9BE0-A257-6737CE37CF1C}"/>
              </a:ext>
            </a:extLst>
          </p:cNvPr>
          <p:cNvSpPr txBox="1"/>
          <p:nvPr/>
        </p:nvSpPr>
        <p:spPr>
          <a:xfrm>
            <a:off x="8817902" y="3325211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FE7AE6F9-5017-5770-149D-0FD7A2B7BC69}"/>
              </a:ext>
            </a:extLst>
          </p:cNvPr>
          <p:cNvSpPr/>
          <p:nvPr/>
        </p:nvSpPr>
        <p:spPr>
          <a:xfrm>
            <a:off x="6040869" y="382355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D5C14062-9D99-59A1-8FF4-2BFF4FE80E53}"/>
              </a:ext>
            </a:extLst>
          </p:cNvPr>
          <p:cNvSpPr txBox="1"/>
          <p:nvPr/>
        </p:nvSpPr>
        <p:spPr>
          <a:xfrm>
            <a:off x="6117679" y="360867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940BBEA3-BD2E-EEAC-6D33-CC298F03B2B5}"/>
              </a:ext>
            </a:extLst>
          </p:cNvPr>
          <p:cNvSpPr/>
          <p:nvPr/>
        </p:nvSpPr>
        <p:spPr>
          <a:xfrm>
            <a:off x="7198500" y="382355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2" name="Text 72">
            <a:extLst>
              <a:ext uri="{FF2B5EF4-FFF2-40B4-BE49-F238E27FC236}">
                <a16:creationId xmlns:a16="http://schemas.microsoft.com/office/drawing/2014/main" id="{E5D64D2E-DF4E-1528-8985-15F43113C2BC}"/>
              </a:ext>
            </a:extLst>
          </p:cNvPr>
          <p:cNvSpPr txBox="1"/>
          <p:nvPr/>
        </p:nvSpPr>
        <p:spPr>
          <a:xfrm>
            <a:off x="7274395" y="360867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63CC2C11-20C1-D0DF-45E7-E5250B3DDB1F}"/>
              </a:ext>
            </a:extLst>
          </p:cNvPr>
          <p:cNvSpPr/>
          <p:nvPr/>
        </p:nvSpPr>
        <p:spPr>
          <a:xfrm>
            <a:off x="7825778" y="382355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4" name="Text 74">
            <a:extLst>
              <a:ext uri="{FF2B5EF4-FFF2-40B4-BE49-F238E27FC236}">
                <a16:creationId xmlns:a16="http://schemas.microsoft.com/office/drawing/2014/main" id="{A99967BA-DF62-56FE-3405-A0DDC9C46153}"/>
              </a:ext>
            </a:extLst>
          </p:cNvPr>
          <p:cNvSpPr txBox="1"/>
          <p:nvPr/>
        </p:nvSpPr>
        <p:spPr>
          <a:xfrm>
            <a:off x="7902588" y="360867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DBE8FC3E-1E59-4D33-8069-149C17C5C425}"/>
              </a:ext>
            </a:extLst>
          </p:cNvPr>
          <p:cNvSpPr/>
          <p:nvPr/>
        </p:nvSpPr>
        <p:spPr>
          <a:xfrm>
            <a:off x="8742007" y="3823559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6" name="Text 76">
            <a:extLst>
              <a:ext uri="{FF2B5EF4-FFF2-40B4-BE49-F238E27FC236}">
                <a16:creationId xmlns:a16="http://schemas.microsoft.com/office/drawing/2014/main" id="{9FD17167-7ACB-F024-B92A-AFD0BB397A21}"/>
              </a:ext>
            </a:extLst>
          </p:cNvPr>
          <p:cNvSpPr txBox="1"/>
          <p:nvPr/>
        </p:nvSpPr>
        <p:spPr>
          <a:xfrm>
            <a:off x="8817902" y="3608675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F6861618-668B-B72E-02B9-F64C2F113B01}"/>
              </a:ext>
            </a:extLst>
          </p:cNvPr>
          <p:cNvSpPr/>
          <p:nvPr/>
        </p:nvSpPr>
        <p:spPr>
          <a:xfrm>
            <a:off x="6040869" y="410793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B4DA9E30-77C8-594B-3777-3297D3219096}"/>
              </a:ext>
            </a:extLst>
          </p:cNvPr>
          <p:cNvSpPr txBox="1"/>
          <p:nvPr/>
        </p:nvSpPr>
        <p:spPr>
          <a:xfrm>
            <a:off x="6117679" y="3893054"/>
            <a:ext cx="5760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30F18099-9D49-D5E0-B6F6-94946ED1B962}"/>
              </a:ext>
            </a:extLst>
          </p:cNvPr>
          <p:cNvSpPr/>
          <p:nvPr/>
        </p:nvSpPr>
        <p:spPr>
          <a:xfrm>
            <a:off x="7198500" y="410793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0" name="Text 80">
            <a:extLst>
              <a:ext uri="{FF2B5EF4-FFF2-40B4-BE49-F238E27FC236}">
                <a16:creationId xmlns:a16="http://schemas.microsoft.com/office/drawing/2014/main" id="{254E226E-2D88-704E-CA5E-00821089F453}"/>
              </a:ext>
            </a:extLst>
          </p:cNvPr>
          <p:cNvSpPr txBox="1"/>
          <p:nvPr/>
        </p:nvSpPr>
        <p:spPr>
          <a:xfrm>
            <a:off x="7274395" y="3893054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DF1926F-0A11-6C0D-1011-31BBE4168416}"/>
              </a:ext>
            </a:extLst>
          </p:cNvPr>
          <p:cNvSpPr/>
          <p:nvPr/>
        </p:nvSpPr>
        <p:spPr>
          <a:xfrm>
            <a:off x="7825778" y="410793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2" name="Text 82">
            <a:extLst>
              <a:ext uri="{FF2B5EF4-FFF2-40B4-BE49-F238E27FC236}">
                <a16:creationId xmlns:a16="http://schemas.microsoft.com/office/drawing/2014/main" id="{72D9BA51-3AC7-151F-0BA2-3A4BD9B94784}"/>
              </a:ext>
            </a:extLst>
          </p:cNvPr>
          <p:cNvSpPr txBox="1"/>
          <p:nvPr/>
        </p:nvSpPr>
        <p:spPr>
          <a:xfrm>
            <a:off x="7902588" y="3893054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83" name="Shape 83">
            <a:extLst>
              <a:ext uri="{FF2B5EF4-FFF2-40B4-BE49-F238E27FC236}">
                <a16:creationId xmlns:a16="http://schemas.microsoft.com/office/drawing/2014/main" id="{FB71EA40-29C2-7A44-2E7F-1F5786FCE48B}"/>
              </a:ext>
            </a:extLst>
          </p:cNvPr>
          <p:cNvSpPr/>
          <p:nvPr/>
        </p:nvSpPr>
        <p:spPr>
          <a:xfrm>
            <a:off x="8742007" y="4107938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4" name="Text 84">
            <a:extLst>
              <a:ext uri="{FF2B5EF4-FFF2-40B4-BE49-F238E27FC236}">
                <a16:creationId xmlns:a16="http://schemas.microsoft.com/office/drawing/2014/main" id="{9866C62E-CBD4-14A3-9281-743809EA0654}"/>
              </a:ext>
            </a:extLst>
          </p:cNvPr>
          <p:cNvSpPr txBox="1"/>
          <p:nvPr/>
        </p:nvSpPr>
        <p:spPr>
          <a:xfrm>
            <a:off x="8817902" y="3893054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C62E22E4-C96A-ABEB-A5E8-EADF5AA861DB}"/>
              </a:ext>
            </a:extLst>
          </p:cNvPr>
          <p:cNvSpPr txBox="1"/>
          <p:nvPr/>
        </p:nvSpPr>
        <p:spPr>
          <a:xfrm>
            <a:off x="6117679" y="4176518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6" name="Text 86">
            <a:extLst>
              <a:ext uri="{FF2B5EF4-FFF2-40B4-BE49-F238E27FC236}">
                <a16:creationId xmlns:a16="http://schemas.microsoft.com/office/drawing/2014/main" id="{09EE5069-26ED-D575-D8E7-33E5E2C30385}"/>
              </a:ext>
            </a:extLst>
          </p:cNvPr>
          <p:cNvSpPr txBox="1"/>
          <p:nvPr/>
        </p:nvSpPr>
        <p:spPr>
          <a:xfrm>
            <a:off x="7274395" y="4176518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0개</a:t>
            </a:r>
            <a:endParaRPr lang="en-US" sz="800" dirty="0"/>
          </a:p>
        </p:txBody>
      </p:sp>
      <p:sp>
        <p:nvSpPr>
          <p:cNvPr id="87" name="Text 87">
            <a:extLst>
              <a:ext uri="{FF2B5EF4-FFF2-40B4-BE49-F238E27FC236}">
                <a16:creationId xmlns:a16="http://schemas.microsoft.com/office/drawing/2014/main" id="{5B3FCF8B-3AA5-D658-99DC-98B51A288809}"/>
              </a:ext>
            </a:extLst>
          </p:cNvPr>
          <p:cNvSpPr txBox="1"/>
          <p:nvPr/>
        </p:nvSpPr>
        <p:spPr>
          <a:xfrm>
            <a:off x="7902588" y="4176518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0.0개</a:t>
            </a:r>
            <a:endParaRPr lang="en-US" sz="800" dirty="0"/>
          </a:p>
        </p:txBody>
      </p:sp>
      <p:sp>
        <p:nvSpPr>
          <p:cNvPr id="88" name="Text 88">
            <a:extLst>
              <a:ext uri="{FF2B5EF4-FFF2-40B4-BE49-F238E27FC236}">
                <a16:creationId xmlns:a16="http://schemas.microsoft.com/office/drawing/2014/main" id="{5A177F4F-7CA3-3A6F-6A21-FD8D852EB39A}"/>
              </a:ext>
            </a:extLst>
          </p:cNvPr>
          <p:cNvSpPr txBox="1"/>
          <p:nvPr/>
        </p:nvSpPr>
        <p:spPr>
          <a:xfrm>
            <a:off x="8817902" y="4176518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FD60501E-6685-1759-59E9-9A01F27C7497}"/>
              </a:ext>
            </a:extLst>
          </p:cNvPr>
          <p:cNvSpPr/>
          <p:nvPr/>
        </p:nvSpPr>
        <p:spPr>
          <a:xfrm>
            <a:off x="6003379" y="4584340"/>
            <a:ext cx="3581705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0" name="Shape 90">
            <a:extLst>
              <a:ext uri="{FF2B5EF4-FFF2-40B4-BE49-F238E27FC236}">
                <a16:creationId xmlns:a16="http://schemas.microsoft.com/office/drawing/2014/main" id="{ED89A479-1D90-CFD0-78E5-6FC9AE784142}"/>
              </a:ext>
            </a:extLst>
          </p:cNvPr>
          <p:cNvSpPr/>
          <p:nvPr/>
        </p:nvSpPr>
        <p:spPr>
          <a:xfrm>
            <a:off x="6155169" y="4937298"/>
            <a:ext cx="32762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ED5DBB2A-2B0B-9F33-9965-F562E1D4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D5FD5D45-E294-481A-0B80-A5B1BF700354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시설 충분도 평가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47A33B2-405F-95C3-86C5-BEE0ABCC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CE7B2564-882E-D9DC-E5F3-4E460BFE7C53}"/>
              </a:ext>
            </a:extLst>
          </p:cNvPr>
          <p:cNvSpPr txBox="1"/>
          <p:nvPr/>
        </p:nvSpPr>
        <p:spPr>
          <a:xfrm>
            <a:off x="6298730" y="501685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127D180-D3E1-8511-8122-848150CFDE87}"/>
              </a:ext>
            </a:extLst>
          </p:cNvPr>
          <p:cNvSpPr/>
          <p:nvPr/>
        </p:nvSpPr>
        <p:spPr>
          <a:xfrm>
            <a:off x="9055646" y="4997649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A10F0C8E-2042-AB68-0E81-BFCA1F525432}"/>
              </a:ext>
            </a:extLst>
          </p:cNvPr>
          <p:cNvSpPr txBox="1"/>
          <p:nvPr/>
        </p:nvSpPr>
        <p:spPr>
          <a:xfrm>
            <a:off x="9131541" y="5016851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FFF44C2-B440-9767-D875-2DDC8823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09459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CAFA39A-BDB9-CB73-DEB8-6CB543F62A39}"/>
              </a:ext>
            </a:extLst>
          </p:cNvPr>
          <p:cNvSpPr txBox="1"/>
          <p:nvPr/>
        </p:nvSpPr>
        <p:spPr>
          <a:xfrm>
            <a:off x="6298730" y="5275626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234FD769-EF49-9D47-A80E-CE2F9A152BBB}"/>
              </a:ext>
            </a:extLst>
          </p:cNvPr>
          <p:cNvSpPr/>
          <p:nvPr/>
        </p:nvSpPr>
        <p:spPr>
          <a:xfrm>
            <a:off x="9055646" y="5256424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554B32C2-EA34-3F59-B8B7-E797BFDDDBC7}"/>
              </a:ext>
            </a:extLst>
          </p:cNvPr>
          <p:cNvSpPr txBox="1"/>
          <p:nvPr/>
        </p:nvSpPr>
        <p:spPr>
          <a:xfrm>
            <a:off x="9131541" y="5275626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34AEE865-DD9F-5461-732C-853607FBF7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569149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A008068C-1B0A-1392-0377-657A70062A28}"/>
              </a:ext>
            </a:extLst>
          </p:cNvPr>
          <p:cNvSpPr txBox="1"/>
          <p:nvPr/>
        </p:nvSpPr>
        <p:spPr>
          <a:xfrm>
            <a:off x="6346279" y="55344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9BCBBF2D-C454-E57A-FCAC-EE90DAC0BD69}"/>
              </a:ext>
            </a:extLst>
          </p:cNvPr>
          <p:cNvSpPr/>
          <p:nvPr/>
        </p:nvSpPr>
        <p:spPr>
          <a:xfrm>
            <a:off x="9055646" y="5516114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078E175F-8457-D89D-9E5F-1BC4966E0C0A}"/>
              </a:ext>
            </a:extLst>
          </p:cNvPr>
          <p:cNvSpPr txBox="1"/>
          <p:nvPr/>
        </p:nvSpPr>
        <p:spPr>
          <a:xfrm>
            <a:off x="9131541" y="55344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7363</TotalTime>
  <Words>2163</Words>
  <Application>Microsoft Office PowerPoint</Application>
  <PresentationFormat>와이드스크린</PresentationFormat>
  <Paragraphs>491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1300</cp:revision>
  <dcterms:created xsi:type="dcterms:W3CDTF">2025-10-15T03:48:02Z</dcterms:created>
  <dcterms:modified xsi:type="dcterms:W3CDTF">2025-10-30T07:54:14Z</dcterms:modified>
</cp:coreProperties>
</file>