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9"/>
  </p:notesMasterIdLst>
  <p:sldIdLst>
    <p:sldId id="342" r:id="rId2"/>
    <p:sldId id="347" r:id="rId3"/>
    <p:sldId id="348" r:id="rId4"/>
    <p:sldId id="344" r:id="rId5"/>
    <p:sldId id="343" r:id="rId6"/>
    <p:sldId id="289" r:id="rId7"/>
    <p:sldId id="341" r:id="rId8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>
        <p:scale>
          <a:sx n="100" d="100"/>
          <a:sy n="100" d="100"/>
        </p:scale>
        <p:origin x="168" y="-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microsoft.com/office/2014/relationships/chartEx" Target="../charts/chartEx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3153889" y="3558889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3889" y="382223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4989" y="4084669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4818" y="5193133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2768" y="5456480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2767" y="5719827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DEF4D50F-A1AD-52C4-B27F-6EB8CFD004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24354" y="3201561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714013" y="1511956"/>
            <a:ext cx="2076526" cy="1057046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Shape 14">
            <a:extLst>
              <a:ext uri="{FF2B5EF4-FFF2-40B4-BE49-F238E27FC236}">
                <a16:creationId xmlns:a16="http://schemas.microsoft.com/office/drawing/2014/main" id="{A375C054-9C5F-083B-D391-4223615FDCF5}"/>
              </a:ext>
            </a:extLst>
          </p:cNvPr>
          <p:cNvSpPr/>
          <p:nvPr/>
        </p:nvSpPr>
        <p:spPr>
          <a:xfrm>
            <a:off x="9714012" y="1511956"/>
            <a:ext cx="38405" cy="1057046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904207" y="1660089"/>
            <a:ext cx="105156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10046853" y="1626256"/>
            <a:ext cx="873252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9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904207" y="1856685"/>
            <a:ext cx="949147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904207" y="2277309"/>
            <a:ext cx="9528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 합계</a:t>
            </a:r>
            <a:endParaRPr lang="en-US" sz="900" dirty="0"/>
          </a:p>
        </p:txBody>
      </p:sp>
      <p:sp>
        <p:nvSpPr>
          <p:cNvPr id="17" name="Shape 18">
            <a:extLst>
              <a:ext uri="{FF2B5EF4-FFF2-40B4-BE49-F238E27FC236}">
                <a16:creationId xmlns:a16="http://schemas.microsoft.com/office/drawing/2014/main" id="{CC81E98A-B2B3-D8C3-3318-31A35EB60A5C}"/>
              </a:ext>
            </a:extLst>
          </p:cNvPr>
          <p:cNvSpPr/>
          <p:nvPr/>
        </p:nvSpPr>
        <p:spPr>
          <a:xfrm>
            <a:off x="6003379" y="1511956"/>
            <a:ext cx="3581705" cy="2924251"/>
          </a:xfrm>
          <a:prstGeom prst="roundRect">
            <a:avLst>
              <a:gd name="adj" fmla="val 81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Shape 19">
            <a:extLst>
              <a:ext uri="{FF2B5EF4-FFF2-40B4-BE49-F238E27FC236}">
                <a16:creationId xmlns:a16="http://schemas.microsoft.com/office/drawing/2014/main" id="{91B493E8-04B4-766F-DEF9-D1D032F0575E}"/>
              </a:ext>
            </a:extLst>
          </p:cNvPr>
          <p:cNvSpPr/>
          <p:nvPr/>
        </p:nvSpPr>
        <p:spPr>
          <a:xfrm>
            <a:off x="6040869" y="1788105"/>
            <a:ext cx="35048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40869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12776" y="154944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040869" y="212551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17679" y="190606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198500" y="212551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274395" y="190606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25778" y="212551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7902588" y="190606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일인</a:t>
            </a:r>
            <a:r>
              <a:rPr lang="en-US" sz="8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7" name="Shape 27">
            <a:extLst>
              <a:ext uri="{FF2B5EF4-FFF2-40B4-BE49-F238E27FC236}">
                <a16:creationId xmlns:a16="http://schemas.microsoft.com/office/drawing/2014/main" id="{86B2BA7A-5111-BC9E-5958-46051EF4F1B9}"/>
              </a:ext>
            </a:extLst>
          </p:cNvPr>
          <p:cNvSpPr/>
          <p:nvPr/>
        </p:nvSpPr>
        <p:spPr>
          <a:xfrm>
            <a:off x="8742007" y="2125518"/>
            <a:ext cx="8092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8" name="Text 28">
            <a:extLst>
              <a:ext uri="{FF2B5EF4-FFF2-40B4-BE49-F238E27FC236}">
                <a16:creationId xmlns:a16="http://schemas.microsoft.com/office/drawing/2014/main" id="{B614F613-596C-B4EB-1C13-8FE419A6EF89}"/>
              </a:ext>
            </a:extLst>
          </p:cNvPr>
          <p:cNvSpPr txBox="1"/>
          <p:nvPr/>
        </p:nvSpPr>
        <p:spPr>
          <a:xfrm>
            <a:off x="8817902" y="190606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040869" y="240532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117679" y="218952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관람시설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198500" y="240532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274395" y="218952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25778" y="240532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7902588" y="218952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5" name="Shape 35">
            <a:extLst>
              <a:ext uri="{FF2B5EF4-FFF2-40B4-BE49-F238E27FC236}">
                <a16:creationId xmlns:a16="http://schemas.microsoft.com/office/drawing/2014/main" id="{A5989E0A-0AA8-C612-0C2D-67CA474EA095}"/>
              </a:ext>
            </a:extLst>
          </p:cNvPr>
          <p:cNvSpPr/>
          <p:nvPr/>
        </p:nvSpPr>
        <p:spPr>
          <a:xfrm>
            <a:off x="8742007" y="240532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6" name="Text 36">
            <a:extLst>
              <a:ext uri="{FF2B5EF4-FFF2-40B4-BE49-F238E27FC236}">
                <a16:creationId xmlns:a16="http://schemas.microsoft.com/office/drawing/2014/main" id="{CB9D3FCE-3280-67B1-649E-B44937325243}"/>
              </a:ext>
            </a:extLst>
          </p:cNvPr>
          <p:cNvSpPr txBox="1"/>
          <p:nvPr/>
        </p:nvSpPr>
        <p:spPr>
          <a:xfrm>
            <a:off x="8817902" y="2189526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040869" y="268878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117679" y="247390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체험시설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198500" y="268878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274395" y="247390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25778" y="268878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7902588" y="247390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3" name="Shape 43">
            <a:extLst>
              <a:ext uri="{FF2B5EF4-FFF2-40B4-BE49-F238E27FC236}">
                <a16:creationId xmlns:a16="http://schemas.microsoft.com/office/drawing/2014/main" id="{9ACD22AD-6071-6BD6-39C8-46226D7E63A8}"/>
              </a:ext>
            </a:extLst>
          </p:cNvPr>
          <p:cNvSpPr/>
          <p:nvPr/>
        </p:nvSpPr>
        <p:spPr>
          <a:xfrm>
            <a:off x="8742007" y="268878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4" name="Text 44">
            <a:extLst>
              <a:ext uri="{FF2B5EF4-FFF2-40B4-BE49-F238E27FC236}">
                <a16:creationId xmlns:a16="http://schemas.microsoft.com/office/drawing/2014/main" id="{AFACE179-40A5-C1BF-EBEE-D4E6C259EAFD}"/>
              </a:ext>
            </a:extLst>
          </p:cNvPr>
          <p:cNvSpPr txBox="1"/>
          <p:nvPr/>
        </p:nvSpPr>
        <p:spPr>
          <a:xfrm>
            <a:off x="8817902" y="247390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040869" y="297225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117679" y="275736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편의시설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198500" y="297225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274395" y="275736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25778" y="297225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7902588" y="275736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1" name="Shape 51">
            <a:extLst>
              <a:ext uri="{FF2B5EF4-FFF2-40B4-BE49-F238E27FC236}">
                <a16:creationId xmlns:a16="http://schemas.microsoft.com/office/drawing/2014/main" id="{77E244E3-A0E7-CF8E-7065-4E6B3D7C46E5}"/>
              </a:ext>
            </a:extLst>
          </p:cNvPr>
          <p:cNvSpPr/>
          <p:nvPr/>
        </p:nvSpPr>
        <p:spPr>
          <a:xfrm>
            <a:off x="8742007" y="2972253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" name="Text 52">
            <a:extLst>
              <a:ext uri="{FF2B5EF4-FFF2-40B4-BE49-F238E27FC236}">
                <a16:creationId xmlns:a16="http://schemas.microsoft.com/office/drawing/2014/main" id="{3A7C77C4-AD6D-C98C-3983-0A74D97054B7}"/>
              </a:ext>
            </a:extLst>
          </p:cNvPr>
          <p:cNvSpPr txBox="1"/>
          <p:nvPr/>
        </p:nvSpPr>
        <p:spPr>
          <a:xfrm>
            <a:off x="8817902" y="2757369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040869" y="325663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117679" y="3040833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198500" y="325663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274395" y="304083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25778" y="325663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7902588" y="304083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59" name="Shape 59">
            <a:extLst>
              <a:ext uri="{FF2B5EF4-FFF2-40B4-BE49-F238E27FC236}">
                <a16:creationId xmlns:a16="http://schemas.microsoft.com/office/drawing/2014/main" id="{DAF6BB25-2859-4739-B868-3087C5382D7C}"/>
              </a:ext>
            </a:extLst>
          </p:cNvPr>
          <p:cNvSpPr/>
          <p:nvPr/>
        </p:nvSpPr>
        <p:spPr>
          <a:xfrm>
            <a:off x="8742007" y="3256631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0" name="Text 60">
            <a:extLst>
              <a:ext uri="{FF2B5EF4-FFF2-40B4-BE49-F238E27FC236}">
                <a16:creationId xmlns:a16="http://schemas.microsoft.com/office/drawing/2014/main" id="{E86A237C-3C6D-D361-B7D4-29EB09484B80}"/>
              </a:ext>
            </a:extLst>
          </p:cNvPr>
          <p:cNvSpPr txBox="1"/>
          <p:nvPr/>
        </p:nvSpPr>
        <p:spPr>
          <a:xfrm>
            <a:off x="8817902" y="3040833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040869" y="354009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117679" y="3325211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198500" y="354009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274395" y="332521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25778" y="354009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7902588" y="332521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7" name="Shape 67">
            <a:extLst>
              <a:ext uri="{FF2B5EF4-FFF2-40B4-BE49-F238E27FC236}">
                <a16:creationId xmlns:a16="http://schemas.microsoft.com/office/drawing/2014/main" id="{0B7D68DE-9DB2-478B-89B8-6153770A1F9E}"/>
              </a:ext>
            </a:extLst>
          </p:cNvPr>
          <p:cNvSpPr/>
          <p:nvPr/>
        </p:nvSpPr>
        <p:spPr>
          <a:xfrm>
            <a:off x="8742007" y="354009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8" name="Text 68">
            <a:extLst>
              <a:ext uri="{FF2B5EF4-FFF2-40B4-BE49-F238E27FC236}">
                <a16:creationId xmlns:a16="http://schemas.microsoft.com/office/drawing/2014/main" id="{4A6A6A97-1518-9BE0-A257-6737CE37CF1C}"/>
              </a:ext>
            </a:extLst>
          </p:cNvPr>
          <p:cNvSpPr txBox="1"/>
          <p:nvPr/>
        </p:nvSpPr>
        <p:spPr>
          <a:xfrm>
            <a:off x="8817902" y="3325211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040869" y="382355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117679" y="360867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198500" y="382355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274395" y="360867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25778" y="382355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7902588" y="360867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DBE8FC3E-1E59-4D33-8069-149C17C5C425}"/>
              </a:ext>
            </a:extLst>
          </p:cNvPr>
          <p:cNvSpPr/>
          <p:nvPr/>
        </p:nvSpPr>
        <p:spPr>
          <a:xfrm>
            <a:off x="8742007" y="382355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6" name="Text 76">
            <a:extLst>
              <a:ext uri="{FF2B5EF4-FFF2-40B4-BE49-F238E27FC236}">
                <a16:creationId xmlns:a16="http://schemas.microsoft.com/office/drawing/2014/main" id="{9FD17167-7ACB-F024-B92A-AFD0BB397A21}"/>
              </a:ext>
            </a:extLst>
          </p:cNvPr>
          <p:cNvSpPr txBox="1"/>
          <p:nvPr/>
        </p:nvSpPr>
        <p:spPr>
          <a:xfrm>
            <a:off x="8817902" y="360867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040869" y="410793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117679" y="3893054"/>
            <a:ext cx="5760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정보안내소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198500" y="410793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274395" y="389305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25778" y="410793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7902588" y="389305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3" name="Shape 83">
            <a:extLst>
              <a:ext uri="{FF2B5EF4-FFF2-40B4-BE49-F238E27FC236}">
                <a16:creationId xmlns:a16="http://schemas.microsoft.com/office/drawing/2014/main" id="{FB71EA40-29C2-7A44-2E7F-1F5786FCE48B}"/>
              </a:ext>
            </a:extLst>
          </p:cNvPr>
          <p:cNvSpPr/>
          <p:nvPr/>
        </p:nvSpPr>
        <p:spPr>
          <a:xfrm>
            <a:off x="8742007" y="4107938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4" name="Text 84">
            <a:extLst>
              <a:ext uri="{FF2B5EF4-FFF2-40B4-BE49-F238E27FC236}">
                <a16:creationId xmlns:a16="http://schemas.microsoft.com/office/drawing/2014/main" id="{9866C62E-CBD4-14A3-9281-743809EA0654}"/>
              </a:ext>
            </a:extLst>
          </p:cNvPr>
          <p:cNvSpPr txBox="1"/>
          <p:nvPr/>
        </p:nvSpPr>
        <p:spPr>
          <a:xfrm>
            <a:off x="8817902" y="3893054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117679" y="4176518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274395" y="417651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7902588" y="417651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8" name="Text 88">
            <a:extLst>
              <a:ext uri="{FF2B5EF4-FFF2-40B4-BE49-F238E27FC236}">
                <a16:creationId xmlns:a16="http://schemas.microsoft.com/office/drawing/2014/main" id="{5A177F4F-7CA3-3A6F-6A21-FD8D852EB39A}"/>
              </a:ext>
            </a:extLst>
          </p:cNvPr>
          <p:cNvSpPr txBox="1"/>
          <p:nvPr/>
        </p:nvSpPr>
        <p:spPr>
          <a:xfrm>
            <a:off x="8817902" y="4176518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3581705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0" name="Shape 90">
            <a:extLst>
              <a:ext uri="{FF2B5EF4-FFF2-40B4-BE49-F238E27FC236}">
                <a16:creationId xmlns:a16="http://schemas.microsoft.com/office/drawing/2014/main" id="{ED89A479-1D90-CFD0-78E5-6FC9AE784142}"/>
              </a:ext>
            </a:extLst>
          </p:cNvPr>
          <p:cNvSpPr/>
          <p:nvPr/>
        </p:nvSpPr>
        <p:spPr>
          <a:xfrm>
            <a:off x="6155169" y="4937298"/>
            <a:ext cx="32762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39268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시설 충분도 평가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298730" y="501685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9055646" y="4997649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9131541" y="5016851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298730" y="527562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9055646" y="525642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9131541" y="5275626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6279" y="55344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9055646" y="551611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9131541" y="55344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2178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3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/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/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7218</TotalTime>
  <Words>419</Words>
  <Application>Microsoft Office PowerPoint</Application>
  <PresentationFormat>와이드스크린</PresentationFormat>
  <Paragraphs>130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1298</cp:revision>
  <dcterms:created xsi:type="dcterms:W3CDTF">2025-10-15T03:48:02Z</dcterms:created>
  <dcterms:modified xsi:type="dcterms:W3CDTF">2025-10-30T07:37:19Z</dcterms:modified>
</cp:coreProperties>
</file>