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>
        <p:scale>
          <a:sx n="75" d="100"/>
          <a:sy n="75" d="100"/>
        </p:scale>
        <p:origin x="466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157-4F9A-A612-CC39D69169A3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157-4F9A-A612-CC39D69169A3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157-4F9A-A612-CC39D69169A3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9157-4F9A-A612-CC39D69169A3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9157-4F9A-A612-CC39D69169A3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9157-4F9A-A612-CC39D69169A3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9157-4F9A-A612-CC39D69169A3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9157-4F9A-A612-CC39D69169A3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9157-4F9A-A612-CC39D69169A3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9157-4F9A-A612-CC39D69169A3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9157-4F9A-A612-CC39D69169A3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9157-4F9A-A612-CC39D69169A3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9157-4F9A-A612-CC39D69169A3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9157-4F9A-A612-CC39D69169A3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9157-4F9A-A612-CC39D69169A3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9157-4F9A-A612-CC39D69169A3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9157-4F9A-A612-CC39D69169A3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9157-4F9A-A612-CC39D69169A3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9157-4F9A-A612-CC39D69169A3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9157-4F9A-A612-CC39D69169A3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9157-4F9A-A612-CC39D69169A3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9157-4F9A-A612-CC39D69169A3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9157-4F9A-A612-CC39D69169A3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9157-4F9A-A612-CC39D69169A3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9157-4F9A-A612-CC39D69169A3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9157-4F9A-A612-CC39D69169A3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9157-4F9A-A612-CC39D69169A3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9157-4F9A-A612-CC39D69169A3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9157-4F9A-A612-CC39D69169A3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9157-4F9A-A612-CC39D69169A3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9157-4F9A-A612-CC39D69169A3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9157-4F9A-A612-CC39D69169A3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9157-4F9A-A612-CC39D69169A3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9157-4F9A-A612-CC39D69169A3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9157-4F9A-A612-CC39D69169A3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9157-4F9A-A612-CC39D69169A3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9157-4F9A-A612-CC39D69169A3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9157-4F9A-A612-CC39D69169A3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9157-4F9A-A612-CC39D69169A3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9157-4F9A-A612-CC39D69169A3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9157-4F9A-A612-CC39D69169A3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9157-4F9A-A612-CC39D69169A3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9157-4F9A-A612-CC39D69169A3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9157-4F9A-A612-CC39D69169A3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9157-4F9A-A612-CC39D69169A3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9157-4F9A-A612-CC39D69169A3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microsoft.com/office/2014/relationships/chartEx" Target="../charts/chartEx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3153889" y="3558889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3889" y="382223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4989" y="4084669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4818" y="5193133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2768" y="5456480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2767" y="5719827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129730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18533명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246454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24645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187963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26852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DEF4D50F-A1AD-52C4-B27F-6EB8CFD004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24354" y="3201561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1282779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54535107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7217</TotalTime>
  <Words>247</Words>
  <Application>Microsoft Office PowerPoint</Application>
  <PresentationFormat>와이드스크린</PresentationFormat>
  <Paragraphs>76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1296</cp:revision>
  <dcterms:created xsi:type="dcterms:W3CDTF">2025-10-15T03:48:02Z</dcterms:created>
  <dcterms:modified xsi:type="dcterms:W3CDTF">2025-10-30T00:27:43Z</dcterms:modified>
</cp:coreProperties>
</file>