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7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>
        <p:scale>
          <a:sx n="75" d="100"/>
          <a:sy n="75" d="100"/>
        </p:scale>
        <p:origin x="466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>
                <a:alpha val="6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54-4E32-8653-658C8457AD0C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E54-4E32-8653-658C8457AD0C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E54-4E32-8653-658C8457AD0C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E54-4E32-8653-658C8457AD0C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E54-4E32-8653-658C8457AD0C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E54-4E32-8653-658C8457AD0C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E54-4E32-8653-658C8457AD0C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E54-4E32-8653-658C8457AD0C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E54-4E32-8653-658C8457AD0C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E54-4E32-8653-658C8457AD0C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E54-4E32-8653-658C8457AD0C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EE54-4E32-8653-658C8457AD0C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EE54-4E32-8653-658C8457AD0C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EE54-4E32-8653-658C8457AD0C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EE54-4E32-8653-658C8457AD0C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EE54-4E32-8653-658C8457AD0C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EE54-4E32-8653-658C8457AD0C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EE54-4E32-8653-658C8457AD0C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EE54-4E32-8653-658C8457AD0C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EE54-4E32-8653-658C8457AD0C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EE54-4E32-8653-658C8457AD0C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EE54-4E32-8653-658C8457AD0C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EE54-4E32-8653-658C8457AD0C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EE54-4E32-8653-658C8457AD0C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EE54-4E32-8653-658C8457AD0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EE54-4E32-8653-658C8457AD0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EE54-4E32-8653-658C8457AD0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EE54-4E32-8653-658C8457AD0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EE54-4E32-8653-658C8457AD0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EE54-4E32-8653-658C8457AD0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EE54-4E32-8653-658C8457AD0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EE54-4E32-8653-658C8457AD0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EE54-4E32-8653-658C8457AD0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EE54-4E32-8653-658C8457AD0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9-EE54-4E32-8653-658C8457AD0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B-EE54-4E32-8653-658C8457AD0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D-EE54-4E32-8653-658C8457AD0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F-EE54-4E32-8653-658C8457AD0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1-EE54-4E32-8653-658C8457AD0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3-EE54-4E32-8653-658C8457AD0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5-EE54-4E32-8653-658C8457AD0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7-EE54-4E32-8653-658C8457AD0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9-EE54-4E32-8653-658C8457AD0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B-EE54-4E32-8653-658C8457AD0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D-EE54-4E32-8653-658C8457AD0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F-EE54-4E32-8653-658C8457AD0C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C-4F3A-97BD-5A3CDDB8712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C-4F3A-97BD-5A3CDDB87122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C-4F3A-97BD-5A3CDDB8712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C-4F3A-97BD-5A3CDDB8712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C-4F3A-97BD-5A3CDDB8712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C-4F3A-97BD-5A3CDDB8712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7C-4F3A-97BD-5A3CDDB8712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7C-4F3A-97BD-5A3CDDB8712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7C-4F3A-97BD-5A3CDDB8712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C7C-4F3A-97BD-5A3CDDB8712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C7C-4F3A-97BD-5A3CDDB8712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C7C-4F3A-97BD-5A3CDDB8712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C7C-4F3A-97BD-5A3CDDB8712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C7C-4F3A-97BD-5A3CDDB8712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C7C-4F3A-97BD-5A3CDDB8712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C7C-4F3A-97BD-5A3CDDB8712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1C7C-4F3A-97BD-5A3CDDB8712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1C7C-4F3A-97BD-5A3CDDB8712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1C7C-4F3A-97BD-5A3CDDB8712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1C7C-4F3A-97BD-5A3CDDB8712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1C7C-4F3A-97BD-5A3CDDB8712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C7C-4F3A-97BD-5A3CDDB8712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C7C-4F3A-97BD-5A3CDDB8712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C7C-4F3A-97BD-5A3CDDB8712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C7C-4F3A-97BD-5A3CDDB87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97BF-5EFE-8A33-6586-9014D201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2730E-8B07-18BE-2CAC-BE625C295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C755D-7251-AED8-5224-B8BE6AA63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E5B5-4503-CDFC-584F-EEEE67E73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6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microsoft.com/office/2014/relationships/chartEx" Target="../charts/chartEx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9800857원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377.14건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25987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3153889" y="3558889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11197900원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3889" y="382223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490.70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4989" y="4084669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22820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4818" y="5193133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12668429원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2768" y="5456480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556.57건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2767" y="5719827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22762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449137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07FA-4D5C-5741-A9CA-4BD6E6CB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4953EB60-33B0-E45C-4512-94D6D3CFCEEA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5BCC236-B0BB-BFE7-566E-4A8A029499F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99CD7BE-F8DB-10EF-ACA0-C4F896759ED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80CDEC48-C313-118D-C28D-5FBCE86F34EB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B46A7340-F6B3-9C0B-9A88-BF6F1762DBD3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C70A76BA-6509-C063-C0B1-2580BD5E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BE046F0A-5737-02A7-3ED9-B34D962ADD24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129,730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112B5010-0E70-3DD1-2696-5BCADE5D6A97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18,533명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CDBA1D37-EBCC-30CD-BD3E-6A3E44D4759D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1BF14381-DC1D-38AE-73B3-4067BA00A510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246,454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859A9281-08E4-A270-0681-34638C64B70C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35,208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26ED5BC1-85EB-8E7E-A624-BE3F16C02F99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3C4E8475-4047-80ED-9F30-54249A4DDF31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F527F26C-4B37-6615-2313-1745C03D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7CF39800-4871-D880-88F4-71FE9E767B00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187,963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DE931E23-0ABA-F6F2-FF36-E49B8EF6C8EF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26,852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4F36C075-9081-C7D8-F53D-10B9A47A5B99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EA6D45BF-327C-D89A-62C7-0919F270F91A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C901E123-41AB-9775-58DE-EBDFD178A481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2301BED4-2696-FF61-2D5B-454E29509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206436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DEF4D50F-A1AD-52C4-B27F-6EB8CFD004D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24354" y="3201561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3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00632338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68399336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7217</TotalTime>
  <Words>247</Words>
  <Application>Microsoft Office PowerPoint</Application>
  <PresentationFormat>와이드스크린</PresentationFormat>
  <Paragraphs>76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1296</cp:revision>
  <dcterms:created xsi:type="dcterms:W3CDTF">2025-10-15T03:48:02Z</dcterms:created>
  <dcterms:modified xsi:type="dcterms:W3CDTF">2025-10-30T00:35:06Z</dcterms:modified>
</cp:coreProperties>
</file>