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4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42-4584-97B1-109D5C3BA47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842-4584-97B1-109D5C3BA47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842-4584-97B1-109D5C3BA47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42-4584-97B1-109D5C3BA47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842-4584-97B1-109D5C3BA47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842-4584-97B1-109D5C3BA47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842-4584-97B1-109D5C3BA47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842-4584-97B1-109D5C3BA47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842-4584-97B1-109D5C3BA47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842-4584-97B1-109D5C3BA47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842-4584-97B1-109D5C3BA47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842-4584-97B1-109D5C3BA47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842-4584-97B1-109D5C3BA47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842-4584-97B1-109D5C3BA47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842-4584-97B1-109D5C3BA47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842-4584-97B1-109D5C3BA47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842-4584-97B1-109D5C3BA47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0842-4584-97B1-109D5C3BA47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0842-4584-97B1-109D5C3BA47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0842-4584-97B1-109D5C3BA47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0842-4584-97B1-109D5C3BA47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0842-4584-97B1-109D5C3BA47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0842-4584-97B1-109D5C3BA47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0842-4584-97B1-109D5C3BA472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0842-4584-97B1-109D5C3BA472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0842-4584-97B1-109D5C3BA472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0842-4584-97B1-109D5C3BA472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0842-4584-97B1-109D5C3BA472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0842-4584-97B1-109D5C3BA472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0842-4584-97B1-109D5C3BA472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0842-4584-97B1-109D5C3BA472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0842-4584-97B1-109D5C3BA472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0842-4584-97B1-109D5C3BA472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0842-4584-97B1-109D5C3BA472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0842-4584-97B1-109D5C3BA472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0842-4584-97B1-109D5C3BA472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0842-4584-97B1-109D5C3BA472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0842-4584-97B1-109D5C3BA472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0842-4584-97B1-109D5C3BA472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0842-4584-97B1-109D5C3BA472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0842-4584-97B1-109D5C3BA472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0842-4584-97B1-109D5C3BA472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0842-4584-97B1-109D5C3BA472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0842-4584-97B1-109D5C3BA472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0842-4584-97B1-109D5C3BA472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0842-4584-97B1-109D5C3BA47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26374</c:v>
                </c:pt>
                <c:pt idx="3">
                  <c:v>25195</c:v>
                </c:pt>
                <c:pt idx="4">
                  <c:v>25962</c:v>
                </c:pt>
                <c:pt idx="5">
                  <c:v>27987</c:v>
                </c:pt>
                <c:pt idx="6">
                  <c:v>24212</c:v>
                </c:pt>
                <c:pt idx="7">
                  <c:v>25511</c:v>
                </c:pt>
                <c:pt idx="8">
                  <c:v>21418</c:v>
                </c:pt>
                <c:pt idx="9">
                  <c:v>19828</c:v>
                </c:pt>
                <c:pt idx="10">
                  <c:v>24661</c:v>
                </c:pt>
                <c:pt idx="11">
                  <c:v>25291</c:v>
                </c:pt>
                <c:pt idx="12">
                  <c:v>26844</c:v>
                </c:pt>
                <c:pt idx="13">
                  <c:v>26481</c:v>
                </c:pt>
                <c:pt idx="14">
                  <c:v>25312</c:v>
                </c:pt>
                <c:pt idx="15">
                  <c:v>24784</c:v>
                </c:pt>
                <c:pt idx="16">
                  <c:v>26324</c:v>
                </c:pt>
                <c:pt idx="17">
                  <c:v>33395</c:v>
                </c:pt>
                <c:pt idx="18">
                  <c:v>24235</c:v>
                </c:pt>
                <c:pt idx="19">
                  <c:v>27648</c:v>
                </c:pt>
                <c:pt idx="20">
                  <c:v>26309</c:v>
                </c:pt>
                <c:pt idx="21">
                  <c:v>25740</c:v>
                </c:pt>
                <c:pt idx="22">
                  <c:v>24953</c:v>
                </c:pt>
                <c:pt idx="23">
                  <c:v>25683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14/relationships/chartEx" Target="../charts/chartEx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129,730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18,533명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246,454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35,208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187,963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26,852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903363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3223713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7217</TotalTime>
  <Words>247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1296</cp:revision>
  <dcterms:created xsi:type="dcterms:W3CDTF">2025-10-15T03:48:02Z</dcterms:created>
  <dcterms:modified xsi:type="dcterms:W3CDTF">2025-10-30T00:41:48Z</dcterms:modified>
</cp:coreProperties>
</file>