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7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 varScale="1">
        <p:scale>
          <a:sx n="69" d="100"/>
          <a:sy n="69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>
                <a:alpha val="6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AE-4CF0-80A5-8BB56BFA8004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AE-4CF0-80A5-8BB56BFA8004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9AE-4CF0-80A5-8BB56BFA8004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9AE-4CF0-80A5-8BB56BFA8004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9AE-4CF0-80A5-8BB56BFA8004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9AE-4CF0-80A5-8BB56BFA8004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9AE-4CF0-80A5-8BB56BFA8004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9AE-4CF0-80A5-8BB56BFA8004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9AE-4CF0-80A5-8BB56BFA8004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9AE-4CF0-80A5-8BB56BFA8004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39AE-4CF0-80A5-8BB56BFA8004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39AE-4CF0-80A5-8BB56BFA8004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9AE-4CF0-80A5-8BB56BFA8004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9AE-4CF0-80A5-8BB56BFA8004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9AE-4CF0-80A5-8BB56BFA8004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9AE-4CF0-80A5-8BB56BFA8004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39AE-4CF0-80A5-8BB56BFA8004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39AE-4CF0-80A5-8BB56BFA8004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39AE-4CF0-80A5-8BB56BFA8004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39AE-4CF0-80A5-8BB56BFA8004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39AE-4CF0-80A5-8BB56BFA8004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39AE-4CF0-80A5-8BB56BFA8004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39AE-4CF0-80A5-8BB56BFA8004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39AE-4CF0-80A5-8BB56BFA8004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39AE-4CF0-80A5-8BB56BFA8004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39AE-4CF0-80A5-8BB56BFA8004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39AE-4CF0-80A5-8BB56BFA8004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39AE-4CF0-80A5-8BB56BFA8004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39AE-4CF0-80A5-8BB56BFA8004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39AE-4CF0-80A5-8BB56BFA8004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39AE-4CF0-80A5-8BB56BFA8004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39AE-4CF0-80A5-8BB56BFA8004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39AE-4CF0-80A5-8BB56BFA8004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39AE-4CF0-80A5-8BB56BFA8004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39AE-4CF0-80A5-8BB56BFA8004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B-39AE-4CF0-80A5-8BB56BFA8004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D-39AE-4CF0-80A5-8BB56BFA8004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F-39AE-4CF0-80A5-8BB56BFA8004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1-39AE-4CF0-80A5-8BB56BFA8004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3-39AE-4CF0-80A5-8BB56BFA8004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5-39AE-4CF0-80A5-8BB56BFA8004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7-39AE-4CF0-80A5-8BB56BFA8004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9-39AE-4CF0-80A5-8BB56BFA8004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B-39AE-4CF0-80A5-8BB56BFA8004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D-39AE-4CF0-80A5-8BB56BFA8004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F-39AE-4CF0-80A5-8BB56BFA8004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F3A-97BD-5A3CDDB8712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F3A-97BD-5A3CDDB87122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F3A-97BD-5A3CDDB8712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F3A-97BD-5A3CDDB8712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F3A-97BD-5A3CDDB8712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F3A-97BD-5A3CDDB8712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F3A-97BD-5A3CDDB8712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7C-4F3A-97BD-5A3CDDB8712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7C-4F3A-97BD-5A3CDDB8712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7C-4F3A-97BD-5A3CDDB8712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C7C-4F3A-97BD-5A3CDDB8712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C7C-4F3A-97BD-5A3CDDB8712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C7C-4F3A-97BD-5A3CDDB8712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C7C-4F3A-97BD-5A3CDDB8712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C7C-4F3A-97BD-5A3CDDB8712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C7C-4F3A-97BD-5A3CDDB8712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C7C-4F3A-97BD-5A3CDDB8712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C7C-4F3A-97BD-5A3CDDB8712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C7C-4F3A-97BD-5A3CDDB8712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C7C-4F3A-97BD-5A3CDDB8712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C7C-4F3A-97BD-5A3CDDB8712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C7C-4F3A-97BD-5A3CDDB8712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C7C-4F3A-97BD-5A3CDDB8712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C7C-4F3A-97BD-5A3CDDB8712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C7C-4F3A-97BD-5A3CDDB87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BF-5EFE-8A33-6586-9014D201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2730E-8B07-18BE-2CAC-BE625C295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755D-7251-AED8-5224-B8BE6AA63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E5B5-4503-CDFC-584F-EEEE67E73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microsoft.com/office/2014/relationships/chartEx" Target="../charts/chartEx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9800857원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377.14건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2593975" y="3542641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11197900원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684117" y="3542641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14.3%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593975" y="3805988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490.70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3684117" y="3805988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30.1%</a:t>
            </a:r>
            <a:endParaRPr lang="en-US" altLang="ko-KR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2505075" y="4068421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684117" y="4068421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-12.2%</a:t>
            </a:r>
            <a:endParaRPr lang="en-US" altLang="ko-KR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244904" y="5176885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12668429원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352854" y="5440232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556.57건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352853" y="5703579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22762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9215C81C-AA3E-0859-7714-68B6ACA22131}"/>
              </a:ext>
            </a:extLst>
          </p:cNvPr>
          <p:cNvSpPr txBox="1"/>
          <p:nvPr/>
        </p:nvSpPr>
        <p:spPr>
          <a:xfrm>
            <a:off x="3684117" y="5176885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13.1%</a:t>
            </a:r>
            <a:endParaRPr lang="en-US" sz="1000" dirty="0"/>
          </a:p>
        </p:txBody>
      </p:sp>
      <p:sp>
        <p:nvSpPr>
          <p:cNvPr id="3" name="Text 25">
            <a:extLst>
              <a:ext uri="{FF2B5EF4-FFF2-40B4-BE49-F238E27FC236}">
                <a16:creationId xmlns:a16="http://schemas.microsoft.com/office/drawing/2014/main" id="{888BE609-762C-8B3A-CA3F-94FC193D5111}"/>
              </a:ext>
            </a:extLst>
          </p:cNvPr>
          <p:cNvSpPr txBox="1"/>
          <p:nvPr/>
        </p:nvSpPr>
        <p:spPr>
          <a:xfrm>
            <a:off x="3684117" y="5440232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13.4%</a:t>
            </a:r>
            <a:endParaRPr lang="en-US" altLang="ko-KR" sz="1000" dirty="0"/>
          </a:p>
        </p:txBody>
      </p:sp>
      <p:sp>
        <p:nvSpPr>
          <p:cNvPr id="4" name="Text 28">
            <a:extLst>
              <a:ext uri="{FF2B5EF4-FFF2-40B4-BE49-F238E27FC236}">
                <a16:creationId xmlns:a16="http://schemas.microsoft.com/office/drawing/2014/main" id="{E3882805-B717-D469-8068-8808A1687E4D}"/>
              </a:ext>
            </a:extLst>
          </p:cNvPr>
          <p:cNvSpPr txBox="1"/>
          <p:nvPr/>
        </p:nvSpPr>
        <p:spPr>
          <a:xfrm>
            <a:off x="3684117" y="5702665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-0.3%</a:t>
            </a:r>
            <a:endParaRPr lang="en-US" altLang="ko-KR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449137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07FA-4D5C-5741-A9CA-4BD6E6CB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4953EB60-33B0-E45C-4512-94D6D3CFCEEA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5BCC236-B0BB-BFE7-566E-4A8A029499F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99CD7BE-F8DB-10EF-ACA0-C4F896759ED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80CDEC48-C313-118D-C28D-5FBCE86F34EB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46A7340-F6B3-9C0B-9A88-BF6F1762DBD3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70A76BA-6509-C063-C0B1-2580BD5E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BE046F0A-5737-02A7-3ED9-B34D962ADD24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112B5010-0E70-3DD1-2696-5BCADE5D6A97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4610680E-F803-06AB-0042-26338522E3C3}"/>
              </a:ext>
            </a:extLst>
          </p:cNvPr>
          <p:cNvSpPr txBox="1"/>
          <p:nvPr/>
        </p:nvSpPr>
        <p:spPr>
          <a:xfrm>
            <a:off x="3711898" y="2452270"/>
            <a:ext cx="52291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기준</a:t>
            </a: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9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CDBA1D37-EBCC-30CD-BD3E-6A3E44D4759D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0" name="Image 3" descr="preencoded.png">
            <a:extLst>
              <a:ext uri="{FF2B5EF4-FFF2-40B4-BE49-F238E27FC236}">
                <a16:creationId xmlns:a16="http://schemas.microsoft.com/office/drawing/2014/main" id="{1DB6F7CF-8391-F4B4-021A-DE2DC6686B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38" r="-2838"/>
          <a:stretch/>
        </p:blipFill>
        <p:spPr>
          <a:xfrm>
            <a:off x="1033498" y="3224023"/>
            <a:ext cx="123444" cy="133502"/>
          </a:xfrm>
          <a:prstGeom prst="rect">
            <a:avLst/>
          </a:prstGeom>
        </p:spPr>
      </p:pic>
      <p:sp>
        <p:nvSpPr>
          <p:cNvPr id="52" name="Text 18">
            <a:extLst>
              <a:ext uri="{FF2B5EF4-FFF2-40B4-BE49-F238E27FC236}">
                <a16:creationId xmlns:a16="http://schemas.microsoft.com/office/drawing/2014/main" id="{1BF14381-DC1D-38AE-73B3-4067BA00A510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859A9281-08E4-A270-0681-34638C64B70C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5" name="Shape 21">
            <a:extLst>
              <a:ext uri="{FF2B5EF4-FFF2-40B4-BE49-F238E27FC236}">
                <a16:creationId xmlns:a16="http://schemas.microsoft.com/office/drawing/2014/main" id="{198BA0E9-849A-2A92-E9FA-47819CBD9484}"/>
              </a:ext>
            </a:extLst>
          </p:cNvPr>
          <p:cNvSpPr/>
          <p:nvPr/>
        </p:nvSpPr>
        <p:spPr>
          <a:xfrm>
            <a:off x="3526152" y="3841243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Text 22">
            <a:extLst>
              <a:ext uri="{FF2B5EF4-FFF2-40B4-BE49-F238E27FC236}">
                <a16:creationId xmlns:a16="http://schemas.microsoft.com/office/drawing/2014/main" id="{6EE67C40-B94E-EAE8-6B7A-860179DF2353}"/>
              </a:ext>
            </a:extLst>
          </p:cNvPr>
          <p:cNvSpPr txBox="1"/>
          <p:nvPr/>
        </p:nvSpPr>
        <p:spPr>
          <a:xfrm>
            <a:off x="3583759" y="3859531"/>
            <a:ext cx="65379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+258% ↑</a:t>
            </a:r>
            <a:endParaRPr lang="en-US" sz="9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26ED5BC1-85EB-8E7E-A624-BE3F16C02F99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3C4E8475-4047-80ED-9F30-54249A4DDF31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F527F26C-4B37-6615-2313-1745C03D22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7CF39800-4871-D880-88F4-71FE9E767B00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DE931E23-0ABA-F6F2-FF36-E49B8EF6C8EF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64" name="Shape 29">
            <a:extLst>
              <a:ext uri="{FF2B5EF4-FFF2-40B4-BE49-F238E27FC236}">
                <a16:creationId xmlns:a16="http://schemas.microsoft.com/office/drawing/2014/main" id="{969A0DD8-E419-75C8-7499-FD89591E463F}"/>
              </a:ext>
            </a:extLst>
          </p:cNvPr>
          <p:cNvSpPr/>
          <p:nvPr/>
        </p:nvSpPr>
        <p:spPr>
          <a:xfrm>
            <a:off x="3598390" y="5248505"/>
            <a:ext cx="59984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30">
            <a:extLst>
              <a:ext uri="{FF2B5EF4-FFF2-40B4-BE49-F238E27FC236}">
                <a16:creationId xmlns:a16="http://schemas.microsoft.com/office/drawing/2014/main" id="{FAB954CD-189E-5295-DC42-0F8B30D9A894}"/>
              </a:ext>
            </a:extLst>
          </p:cNvPr>
          <p:cNvSpPr txBox="1"/>
          <p:nvPr/>
        </p:nvSpPr>
        <p:spPr>
          <a:xfrm>
            <a:off x="3655997" y="5267707"/>
            <a:ext cx="57790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+21% ↑</a:t>
            </a:r>
            <a:endParaRPr lang="en-US" sz="9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4F36C075-9081-C7D8-F53D-10B9A47A5B99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이전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EA6D45BF-327C-D89A-62C7-0919F270F91A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C901E123-41AB-9775-58DE-EBDFD178A481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2301BED4-2696-FF61-2D5B-454E29509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206436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714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3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949623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51386065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7200</TotalTime>
  <Words>285</Words>
  <Application>Microsoft Office PowerPoint</Application>
  <PresentationFormat>와이드스크린</PresentationFormat>
  <Paragraphs>85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1288</cp:revision>
  <dcterms:created xsi:type="dcterms:W3CDTF">2025-10-15T03:48:02Z</dcterms:created>
  <dcterms:modified xsi:type="dcterms:W3CDTF">2025-10-29T08:38:32Z</dcterms:modified>
</cp:coreProperties>
</file>