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EA-4B00-8946-97F762224344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EA-4B00-8946-97F762224344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EA-4B00-8946-97F762224344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EA-4B00-8946-97F762224344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EA-4B00-8946-97F762224344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EA-4B00-8946-97F762224344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EA-4B00-8946-97F762224344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EA-4B00-8946-97F762224344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EA-4B00-8946-97F762224344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5EA-4B00-8946-97F762224344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5EA-4B00-8946-97F762224344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5EA-4B00-8946-97F762224344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5EA-4B00-8946-97F762224344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55EA-4B00-8946-97F762224344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55EA-4B00-8946-97F762224344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55EA-4B00-8946-97F762224344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55EA-4B00-8946-97F762224344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55EA-4B00-8946-97F762224344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55EA-4B00-8946-97F762224344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55EA-4B00-8946-97F762224344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55EA-4B00-8946-97F762224344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55EA-4B00-8946-97F762224344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55EA-4B00-8946-97F762224344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55EA-4B00-8946-97F762224344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55EA-4B00-8946-97F76222434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55EA-4B00-8946-97F76222434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55EA-4B00-8946-97F76222434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55EA-4B00-8946-97F76222434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55EA-4B00-8946-97F76222434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55EA-4B00-8946-97F762224344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55EA-4B00-8946-97F76222434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55EA-4B00-8946-97F762224344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55EA-4B00-8946-97F762224344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55EA-4B00-8946-97F762224344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55EA-4B00-8946-97F762224344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55EA-4B00-8946-97F762224344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55EA-4B00-8946-97F762224344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55EA-4B00-8946-97F762224344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55EA-4B00-8946-97F762224344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55EA-4B00-8946-97F762224344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55EA-4B00-8946-97F762224344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55EA-4B00-8946-97F762224344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55EA-4B00-8946-97F762224344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55EA-4B00-8946-97F762224344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55EA-4B00-8946-97F762224344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55EA-4B00-8946-97F762224344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4610680E-F803-06AB-0042-26338522E3C3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1DB6F7CF-8391-F4B4-021A-DE2DC668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198BA0E9-849A-2A92-E9FA-47819CBD9484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6EE67C40-B94E-EAE8-6B7A-860179DF2353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969A0DD8-E419-75C8-7499-FD89591E463F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FAB954CD-189E-5295-DC42-0F8B30D9A894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3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71886690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1294084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7200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1288</cp:revision>
  <dcterms:created xsi:type="dcterms:W3CDTF">2025-10-15T03:48:02Z</dcterms:created>
  <dcterms:modified xsi:type="dcterms:W3CDTF">2025-10-29T08:51:04Z</dcterms:modified>
</cp:coreProperties>
</file>